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7" autoAdjust="0"/>
    <p:restoredTop sz="94686" autoAdjust="0"/>
  </p:normalViewPr>
  <p:slideViewPr>
    <p:cSldViewPr>
      <p:cViewPr varScale="1">
        <p:scale>
          <a:sx n="71" d="100"/>
          <a:sy n="71" d="100"/>
        </p:scale>
        <p:origin x="-2342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9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75B4-C99C-4901-BCA9-32937CCB552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85EC-03B6-497F-8306-BD9C016A4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685EC-03B6-497F-8306-BD9C016A40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3155-51E1-4F71-B856-8EBC69B4959C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CC1C-4304-4556-9AB0-21916E594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5;&#1105;&#1090;&#1088;\Music\&#1058;&#1045;&#1052;&#1040;&#1058;&#1048;&#1063;&#1045;&#1057;&#1050;&#1048;&#1045;%20&#1055;&#1040;&#1055;&#1050;&#1048;%20&#1057;%20&#1052;&#1059;&#1047;&#1067;&#1050;&#1054;&#1049;\&#1083;&#1102;&#1090;&#1085;&#1077;&#1074;&#1072;&#1103;%20&#1080;%20&#1075;&#1080;&#1090;&#1072;&#1088;&#1085;&#1072;&#1103;%20&#1084;&#1091;&#1079;\&#1056;&#1048;&#1063;&#1045;&#1056;&#1050;&#1040;&#1056;%20(11%20&#1052;&#1048;&#1053;.!!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_Presentum" pitchFamily="82" charset="-52"/>
              </a:rPr>
              <a:t>ИСТОРИЯ — ЭТО БОРЬБА…</a:t>
            </a:r>
            <a:endParaRPr lang="ru-RU" dirty="0">
              <a:solidFill>
                <a:srgbClr val="C00000"/>
              </a:solidFill>
              <a:latin typeface="a_Presentum" pitchFamily="82" charset="-52"/>
            </a:endParaRPr>
          </a:p>
        </p:txBody>
      </p:sp>
      <p:pic>
        <p:nvPicPr>
          <p:cNvPr id="3074" name="Picture 2" descr="C:\Users\Пётр\Pictures\ИСТОРИЧЕСКАЯ МОЗАИКА\МЕТАФОРЫ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68" y="1809731"/>
            <a:ext cx="6487415" cy="6720000"/>
          </a:xfrm>
          <a:prstGeom prst="rect">
            <a:avLst/>
          </a:prstGeom>
          <a:noFill/>
        </p:spPr>
      </p:pic>
      <p:pic>
        <p:nvPicPr>
          <p:cNvPr id="4" name="РИЧЕРКАР (11 МИН.!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305175" y="4448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_Presentum" pitchFamily="82" charset="-52"/>
              </a:rPr>
              <a:t>КОНЬ БЛЕД И ВСАДНИК НА НЕМ…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1026" name="Picture 2" descr="H:\КЛУБ\ИСТОРИЧЕСКАЯ МОЗАИКА\МЕТАФОРЫ\Apocalypse_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26" y="1904981"/>
            <a:ext cx="6183001" cy="57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_Presentum" pitchFamily="82" charset="-52"/>
              </a:rPr>
              <a:t>ПОСЛЕ АПОКАЛИПСИСА…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2050" name="Picture 2" descr="H:\КЛУБ\ИСТОРИЧЕСКАЯ МОЗАИКА\МЕТАФОРЫ\Music&amp;Atmosphere-разное-Medeski-Martin-&amp;-Wood-Junkyard-6599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82" y="1809731"/>
            <a:ext cx="6096000" cy="677333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_Presentum" pitchFamily="82" charset="-52"/>
              </a:rPr>
              <a:t>ИЛИ… ВСЕ БУДЕТ ХОРОШО?..</a:t>
            </a:r>
            <a:endParaRPr lang="ru-RU" sz="3600" dirty="0">
              <a:solidFill>
                <a:srgbClr val="00B0F0"/>
              </a:solidFill>
              <a:latin typeface="a_Presentum" pitchFamily="82" charset="-52"/>
            </a:endParaRPr>
          </a:p>
        </p:txBody>
      </p:sp>
      <p:pic>
        <p:nvPicPr>
          <p:cNvPr id="3074" name="Picture 2" descr="H:\КЛУБ\ИСТОРИЧЕСКАЯ МОЗАИКА\МЕТАФОРЫ\6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944000"/>
            <a:ext cx="5400000" cy="720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  <a:t>ИСТОРИЯ — УЧИТЕЛЬНИЦА ЖИЗНИ.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  <a:t>М.Т. Цицерон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  <a:t>ИСТОРИЯ СМЫСЛА НЕ ИМЕЕТ.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Presentum" pitchFamily="82" charset="-52"/>
              </a:rPr>
              <a:t>К. Поппер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1026" name="Picture 2" descr="H:\КЛУБ\ИСТОРИЧЕСКАЯ МОЗАИКА\rewalls.com-40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438" y="4500562"/>
            <a:ext cx="7043438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_Presentum" pitchFamily="82" charset="-52"/>
              </a:rPr>
              <a:t>ИСТОРИЯ — ЭТО СОЗИДАНИЕ…</a:t>
            </a:r>
            <a:endParaRPr lang="ru-RU" dirty="0">
              <a:solidFill>
                <a:srgbClr val="0070C0"/>
              </a:solidFill>
              <a:latin typeface="a_Presentum" pitchFamily="82" charset="-52"/>
            </a:endParaRPr>
          </a:p>
        </p:txBody>
      </p:sp>
      <p:pic>
        <p:nvPicPr>
          <p:cNvPr id="4098" name="Picture 2" descr="C:\Users\Пётр\Pictures\ИСТОРИЧЕСКАЯ МОЗАИКА\3stroj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1904981"/>
            <a:ext cx="4032000" cy="672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_Presentum" pitchFamily="82" charset="-52"/>
              </a:rPr>
              <a:t>… и разрушение, ВРЕМЯ И ВЕЧНОСТЬ…</a:t>
            </a:r>
            <a:endParaRPr lang="ru-RU" sz="3600" dirty="0">
              <a:solidFill>
                <a:srgbClr val="C00000"/>
              </a:solidFill>
              <a:latin typeface="a_Presentum" pitchFamily="82" charset="-52"/>
            </a:endParaRPr>
          </a:p>
        </p:txBody>
      </p:sp>
      <p:pic>
        <p:nvPicPr>
          <p:cNvPr id="5122" name="Picture 2" descr="C:\Users\Пётр\Pictures\ИСТОРИЧЕСКАЯ МОЗАИКА\МЕТАФОРЫ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54" y="1809731"/>
            <a:ext cx="5387973" cy="672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_Presentum" pitchFamily="82" charset="-52"/>
              </a:rPr>
              <a:t>ИСТОРИЯ — ЭТО ЛЮДИ ВО ВРЕМЕНИ…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6146" name="Picture 2" descr="C:\Users\Пётр\Pictures\ИСТОРИЧЕСКАЯ МОЗАИКА\МЕТАФОРЫ\65y8765hgfty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9" y="1904981"/>
            <a:ext cx="6798561" cy="672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_Presentum" pitchFamily="82" charset="-52"/>
              </a:rPr>
              <a:t>ИСТОРИЯ — ЭТО ЧЕЛОВЕК В МИРЕ…</a:t>
            </a:r>
            <a:endParaRPr lang="ru-RU" dirty="0">
              <a:solidFill>
                <a:srgbClr val="00B050"/>
              </a:solidFill>
              <a:latin typeface="a_Presentum" pitchFamily="82" charset="-52"/>
            </a:endParaRPr>
          </a:p>
        </p:txBody>
      </p:sp>
      <p:pic>
        <p:nvPicPr>
          <p:cNvPr id="7170" name="Picture 2" descr="C:\Users\Пётр\Pictures\ИСТОРИЧЕСКАЯ МОЗАИКА\МЕТАФОРЫ\event3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331" y="2190733"/>
            <a:ext cx="3364200" cy="67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_Presentum" pitchFamily="82" charset="-52"/>
              </a:rPr>
              <a:t>ИСТОРИЯ — ЭТО МИР ИСТИНЫ И ПРЕКРАСНОГО…</a:t>
            </a:r>
            <a:endParaRPr lang="ru-RU" sz="3600" dirty="0">
              <a:solidFill>
                <a:srgbClr val="00B0F0"/>
              </a:solidFill>
              <a:latin typeface="a_Presentum" pitchFamily="82" charset="-52"/>
            </a:endParaRPr>
          </a:p>
        </p:txBody>
      </p:sp>
      <p:pic>
        <p:nvPicPr>
          <p:cNvPr id="8194" name="Picture 2" descr="C:\Users\Пётр\Pictures\1МОИ РИСУНКИ (ПЕР)\Книги и др\36054550_29171036_Alexei_Butirskiy__A_Room_With_A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224" y="2190733"/>
            <a:ext cx="2666468" cy="672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_Presentum" pitchFamily="82" charset="-52"/>
              </a:rPr>
              <a:t>ИСТОРИЯ — ЭТО ТАЙНА…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1026" name="Picture 2" descr="C:\Users\Пётр\Pictures\ИСТОРИЧЕСКАЯ МОЗАИКА\МЕТАФОРЫ\94568566665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703" y="1809731"/>
            <a:ext cx="4572000" cy="660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_Presentum" pitchFamily="82" charset="-52"/>
              </a:rPr>
              <a:t>ИСТОРИЯ — ЭТО ПУТЬ…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a_Presentum" pitchFamily="82" charset="-52"/>
            </a:endParaRPr>
          </a:p>
        </p:txBody>
      </p:sp>
      <p:pic>
        <p:nvPicPr>
          <p:cNvPr id="9218" name="Picture 2" descr="C:\Users\Пётр\Pictures\ИСТОРИЧЕСКАЯ МОЗАИКА\МЕТАФОРЫ\perm_kray_v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357422"/>
            <a:ext cx="2405063" cy="6350000"/>
          </a:xfrm>
          <a:prstGeom prst="rect">
            <a:avLst/>
          </a:prstGeom>
          <a:noFill/>
        </p:spPr>
      </p:pic>
      <p:pic>
        <p:nvPicPr>
          <p:cNvPr id="9219" name="Picture 3" descr="C:\Users\Пётр\Pictures\ИСТОРИЧЕСКАЯ МОЗАИКА\МЕТАФОРЫ\пил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90" y="1857356"/>
            <a:ext cx="2432700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_Presentum" pitchFamily="82" charset="-52"/>
              </a:rPr>
              <a:t>КУДА?..</a:t>
            </a:r>
            <a:endParaRPr lang="ru-RU" sz="3600" dirty="0">
              <a:solidFill>
                <a:srgbClr val="C00000"/>
              </a:solidFill>
              <a:latin typeface="a_Presentum" pitchFamily="82" charset="-52"/>
            </a:endParaRPr>
          </a:p>
        </p:txBody>
      </p:sp>
      <p:pic>
        <p:nvPicPr>
          <p:cNvPr id="11266" name="Picture 2" descr="C:\Users\Пётр\Pictures\1МОИ РИСУНКИ (ПЕР)\Искусство\ВАНИТАС\UB5BH2xMwj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33" y="1619229"/>
            <a:ext cx="4046650" cy="4800000"/>
          </a:xfrm>
          <a:prstGeom prst="rect">
            <a:avLst/>
          </a:prstGeom>
          <a:noFill/>
        </p:spPr>
      </p:pic>
      <p:pic>
        <p:nvPicPr>
          <p:cNvPr id="11267" name="Picture 3" descr="C:\Users\Пётр\Pictures\ИСТОРИЧЕСКАЯ МОЗАИКА\МЕТАФОРЫ\апофео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992" y="4953003"/>
            <a:ext cx="2255294" cy="3360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69</Words>
  <Application>Microsoft Office PowerPoint</Application>
  <PresentationFormat>Экран (4:3)</PresentationFormat>
  <Paragraphs>14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— ЭТО БОРЬБА…</vt:lpstr>
      <vt:lpstr>ИСТОРИЯ — ЭТО СОЗИДАНИЕ…</vt:lpstr>
      <vt:lpstr>… и разрушение, ВРЕМЯ И ВЕЧНОСТЬ…</vt:lpstr>
      <vt:lpstr>ИСТОРИЯ — ЭТО ЛЮДИ ВО ВРЕМЕНИ…</vt:lpstr>
      <vt:lpstr>ИСТОРИЯ — ЭТО ЧЕЛОВЕК В МИРЕ…</vt:lpstr>
      <vt:lpstr>ИСТОРИЯ — ЭТО МИР ИСТИНЫ И ПРЕКРАСНОГО…</vt:lpstr>
      <vt:lpstr>ИСТОРИЯ — ЭТО ТАЙНА…</vt:lpstr>
      <vt:lpstr>ИСТОРИЯ — ЭТО ПУТЬ…</vt:lpstr>
      <vt:lpstr>КУДА?..</vt:lpstr>
      <vt:lpstr>КОНЬ БЛЕД И ВСАДНИК НА НЕМ…</vt:lpstr>
      <vt:lpstr>ПОСЛЕ АПОКАЛИПСИСА…</vt:lpstr>
      <vt:lpstr>ИЛИ… ВСЕ БУДЕТ ХОРОШО?..</vt:lpstr>
      <vt:lpstr>    ИСТОРИЯ — УЧИТЕЛЬНИЦА ЖИЗНИ. М.Т. Цицерон  ИСТОРИЯ СМЫСЛА НЕ ИМЕЕТ. К. Поппер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— ЭТО БОРЬБА… </dc:title>
  <dc:creator>Пётр</dc:creator>
  <cp:lastModifiedBy>Пётр</cp:lastModifiedBy>
  <cp:revision>20</cp:revision>
  <dcterms:created xsi:type="dcterms:W3CDTF">2014-04-03T15:14:07Z</dcterms:created>
  <dcterms:modified xsi:type="dcterms:W3CDTF">2014-04-04T02:54:04Z</dcterms:modified>
</cp:coreProperties>
</file>