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4197088-C3D2-4FE3-80C0-03CC3B65164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F8C63F-5FA7-4725-ACF7-729E49EB6B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643866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МКДОУ Д/С №42 КВ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214422"/>
            <a:ext cx="785818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Здоровьесберегающие</a:t>
            </a:r>
            <a:r>
              <a:rPr lang="ru-RU" sz="2800" dirty="0" smtClean="0"/>
              <a:t> технологии в непосредственно-образовательной деятельности (образовательная область музыка)»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</a:t>
            </a:r>
            <a:r>
              <a:rPr lang="ru-RU" sz="1800" dirty="0" smtClean="0"/>
              <a:t>доклад на родительском собрании старшая группа </a:t>
            </a:r>
          </a:p>
          <a:p>
            <a:r>
              <a:rPr lang="ru-RU" sz="1800" dirty="0" smtClean="0"/>
              <a:t>                                                    музыкальный руководитель </a:t>
            </a:r>
            <a:r>
              <a:rPr lang="ru-RU" sz="1800" dirty="0" err="1" smtClean="0"/>
              <a:t>Полькина</a:t>
            </a:r>
            <a:r>
              <a:rPr lang="ru-RU" sz="1800" dirty="0" smtClean="0"/>
              <a:t> Т.С  </a:t>
            </a:r>
          </a:p>
          <a:p>
            <a:r>
              <a:rPr lang="ru-RU" sz="1800" dirty="0" smtClean="0"/>
              <a:t>                         </a:t>
            </a:r>
          </a:p>
          <a:p>
            <a:r>
              <a:rPr lang="ru-RU" sz="1800" dirty="0" smtClean="0"/>
              <a:t>                                                       </a:t>
            </a:r>
          </a:p>
          <a:p>
            <a:r>
              <a:rPr lang="ru-RU" sz="1800" dirty="0" smtClean="0"/>
              <a:t>                                                                            2014 г.</a:t>
            </a:r>
          </a:p>
          <a:p>
            <a:r>
              <a:rPr lang="ru-RU" sz="1800" dirty="0" smtClean="0"/>
              <a:t>  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Музыка для релаксации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И.С.Бах « Ария из сюиты №3»</a:t>
            </a:r>
          </a:p>
          <a:p>
            <a:pPr>
              <a:buNone/>
            </a:pPr>
            <a:r>
              <a:rPr lang="ru-RU" sz="2400" dirty="0" smtClean="0"/>
              <a:t>Л.Бетховен «Лунная соната»</a:t>
            </a:r>
          </a:p>
          <a:p>
            <a:pPr>
              <a:buNone/>
            </a:pPr>
            <a:r>
              <a:rPr lang="ru-RU" sz="2400" dirty="0" err="1" smtClean="0"/>
              <a:t>К.Глюк</a:t>
            </a:r>
            <a:r>
              <a:rPr lang="ru-RU" sz="2400" dirty="0" smtClean="0"/>
              <a:t> «Мелодия»</a:t>
            </a:r>
          </a:p>
          <a:p>
            <a:pPr>
              <a:buNone/>
            </a:pPr>
            <a:r>
              <a:rPr lang="ru-RU" sz="2400" smtClean="0"/>
              <a:t>Э.Григ </a:t>
            </a:r>
            <a:r>
              <a:rPr lang="ru-RU" sz="2400" dirty="0" smtClean="0"/>
              <a:t>«Песня </a:t>
            </a:r>
            <a:r>
              <a:rPr lang="ru-RU" sz="2400" dirty="0" err="1" smtClean="0"/>
              <a:t>Сольвейг</a:t>
            </a:r>
            <a:r>
              <a:rPr lang="ru-RU" sz="2400" dirty="0" smtClean="0"/>
              <a:t>»</a:t>
            </a:r>
          </a:p>
          <a:p>
            <a:pPr>
              <a:buNone/>
            </a:pPr>
            <a:r>
              <a:rPr lang="ru-RU" sz="2400" dirty="0" smtClean="0"/>
              <a:t>К.Дебюсси «Лунный свет»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7171" name="Picture 3" descr="C:\Users\Юля\Pictures\images (1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143248"/>
            <a:ext cx="3143272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933588" cy="12858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Цель: </a:t>
            </a:r>
            <a:r>
              <a:rPr lang="ru-RU" sz="2400" dirty="0" smtClean="0"/>
              <a:t>формирование компетентности и активной родительской позиции в вопросах воспитания и обучения дошкольников, через использование новых форм работы в условиях ДОУ</a:t>
            </a:r>
            <a:endParaRPr lang="ru-RU" sz="2400" dirty="0"/>
          </a:p>
        </p:txBody>
      </p:sp>
      <p:pic>
        <p:nvPicPr>
          <p:cNvPr id="7" name="Picture 2" descr="C:\Users\Юля\Pictures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071678"/>
            <a:ext cx="464347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428604"/>
            <a:ext cx="8005026" cy="53578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Приоритетное направление ДОУ является </a:t>
            </a:r>
            <a:r>
              <a:rPr lang="ru-RU" sz="3600" dirty="0" err="1" smtClean="0"/>
              <a:t>здоровьесбережение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Эффективное внедрение технологии комплексно решается в физическом , интеллектуальном , эмоциональном и личностном развитии ребенка.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2050" name="Picture 2" descr="C:\Users\Юля\Pictures\скачанные файлы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500570"/>
            <a:ext cx="457203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28662" y="359898"/>
            <a:ext cx="7910538" cy="5687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Музыкальное развитие ребенка</a:t>
            </a:r>
            <a:endParaRPr lang="ru-RU" sz="2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071538" y="1214422"/>
            <a:ext cx="7767662" cy="4357718"/>
          </a:xfrm>
        </p:spPr>
        <p:txBody>
          <a:bodyPr/>
          <a:lstStyle/>
          <a:p>
            <a:r>
              <a:rPr lang="ru-RU" dirty="0" smtClean="0"/>
              <a:t>Музыка, воспринимаемая слуховым рецептором , воздействует на общее состояние человека, вызывает реакции , связанные с изменением кровообращения , дыхания.</a:t>
            </a:r>
          </a:p>
          <a:p>
            <a:r>
              <a:rPr lang="ru-RU" b="1" dirty="0" smtClean="0"/>
              <a:t>Музыка</a:t>
            </a:r>
            <a:r>
              <a:rPr lang="ru-RU" dirty="0" smtClean="0"/>
              <a:t> – это одно из средств физического здоровья детей.</a:t>
            </a:r>
          </a:p>
          <a:p>
            <a:endParaRPr lang="ru-RU" dirty="0"/>
          </a:p>
        </p:txBody>
      </p:sp>
      <p:pic>
        <p:nvPicPr>
          <p:cNvPr id="3074" name="Picture 2" descr="C:\Users\Юля\Picture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357562"/>
            <a:ext cx="289560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582594"/>
          </a:xfrm>
        </p:spPr>
        <p:txBody>
          <a:bodyPr>
            <a:normAutofit/>
          </a:bodyPr>
          <a:lstStyle/>
          <a:p>
            <a:r>
              <a:rPr lang="ru-RU" sz="3200" b="1" dirty="0" err="1" smtClean="0"/>
              <a:t>Здоровьесберегающие</a:t>
            </a:r>
            <a:r>
              <a:rPr lang="ru-RU" sz="3200" b="1" dirty="0" smtClean="0"/>
              <a:t> технологии в НОД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7933588" cy="5319730"/>
          </a:xfrm>
        </p:spPr>
        <p:txBody>
          <a:bodyPr/>
          <a:lstStyle/>
          <a:p>
            <a:r>
              <a:rPr lang="ru-RU" dirty="0" err="1" smtClean="0"/>
              <a:t>Валеологические</a:t>
            </a:r>
            <a:r>
              <a:rPr lang="ru-RU" dirty="0" smtClean="0"/>
              <a:t> </a:t>
            </a:r>
            <a:r>
              <a:rPr lang="ru-RU" dirty="0" err="1" smtClean="0"/>
              <a:t>песенки-распевки</a:t>
            </a:r>
            <a:endParaRPr lang="ru-RU" dirty="0" smtClean="0"/>
          </a:p>
          <a:p>
            <a:r>
              <a:rPr lang="ru-RU" dirty="0" smtClean="0"/>
              <a:t>Дыхательная гимнастика</a:t>
            </a:r>
          </a:p>
          <a:p>
            <a:r>
              <a:rPr lang="ru-RU" dirty="0" smtClean="0"/>
              <a:t>Артикуляционная гимнастика</a:t>
            </a:r>
          </a:p>
          <a:p>
            <a:r>
              <a:rPr lang="ru-RU" dirty="0" smtClean="0"/>
              <a:t>Игровой массаж</a:t>
            </a:r>
          </a:p>
          <a:p>
            <a:r>
              <a:rPr lang="ru-RU" dirty="0" smtClean="0"/>
              <a:t>Пальчиковые игры</a:t>
            </a:r>
          </a:p>
          <a:p>
            <a:r>
              <a:rPr lang="ru-RU" dirty="0" smtClean="0"/>
              <a:t>Речевые игры</a:t>
            </a:r>
          </a:p>
          <a:p>
            <a:r>
              <a:rPr lang="ru-RU" dirty="0" smtClean="0"/>
              <a:t>Ритмопластика</a:t>
            </a:r>
          </a:p>
          <a:p>
            <a:r>
              <a:rPr lang="ru-RU" dirty="0" err="1" smtClean="0"/>
              <a:t>Психогимнастика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Примерное построение НОД с использованием </a:t>
            </a:r>
            <a:r>
              <a:rPr lang="ru-RU" sz="2800" dirty="0" err="1" smtClean="0"/>
              <a:t>здоровьесберегащих</a:t>
            </a:r>
            <a:r>
              <a:rPr lang="ru-RU" sz="2800" dirty="0" smtClean="0"/>
              <a:t> технологий.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 часть </a:t>
            </a:r>
          </a:p>
          <a:p>
            <a:pPr>
              <a:buNone/>
            </a:pPr>
            <a:r>
              <a:rPr lang="ru-RU" sz="2000" dirty="0" smtClean="0"/>
              <a:t>Приветствие </a:t>
            </a:r>
            <a:r>
              <a:rPr lang="ru-RU" sz="2000" b="1" dirty="0" smtClean="0"/>
              <a:t>,</a:t>
            </a:r>
            <a:r>
              <a:rPr lang="ru-RU" sz="2000" b="1" dirty="0" err="1" smtClean="0"/>
              <a:t>валеологическая</a:t>
            </a:r>
            <a:r>
              <a:rPr lang="ru-RU" sz="2000" b="1" dirty="0" smtClean="0"/>
              <a:t> песенка </a:t>
            </a:r>
            <a:r>
              <a:rPr lang="ru-RU" sz="2000" dirty="0" smtClean="0"/>
              <a:t>с </a:t>
            </a:r>
            <a:r>
              <a:rPr lang="ru-RU" sz="2000" dirty="0" err="1" smtClean="0"/>
              <a:t>самомассажем</a:t>
            </a:r>
            <a:r>
              <a:rPr lang="ru-RU" sz="2000" dirty="0" smtClean="0"/>
              <a:t> головы «Доброе утро!»</a:t>
            </a:r>
          </a:p>
          <a:p>
            <a:r>
              <a:rPr lang="ru-RU" dirty="0" smtClean="0"/>
              <a:t>2 часть</a:t>
            </a:r>
          </a:p>
          <a:p>
            <a:pPr>
              <a:buNone/>
            </a:pPr>
            <a:r>
              <a:rPr lang="ru-RU" sz="2000" b="1" dirty="0" err="1" smtClean="0"/>
              <a:t>Логоритмические</a:t>
            </a:r>
            <a:r>
              <a:rPr lang="ru-RU" sz="2000" b="1" dirty="0" smtClean="0"/>
              <a:t> упражнения </a:t>
            </a:r>
            <a:r>
              <a:rPr lang="ru-RU" sz="2000" dirty="0" smtClean="0"/>
              <a:t>, направленные на коррекцию общих и мелких движений , развитие координации «речь-движение».Создание доброжелательной , эмоциональной атмосферы для совместного творчества детей и взрослого . Использование сказочных персонажей , атрибутов. Слушание музыки  (активное и пассивное) в процессе слушания используем </a:t>
            </a:r>
            <a:r>
              <a:rPr lang="ru-RU" sz="2000" b="1" dirty="0" smtClean="0"/>
              <a:t>пальчиковые игры </a:t>
            </a:r>
            <a:r>
              <a:rPr lang="ru-RU" sz="2000" dirty="0" smtClean="0"/>
              <a:t>, которые исполняются как песенки или произносятся под музыку. Игры развивают речь ребенка, двигательные качества , повышают координационные способности пальцев рук (подготовка к рисованию ,письму).</a:t>
            </a:r>
            <a:r>
              <a:rPr lang="ru-RU" sz="2000" b="1" dirty="0" smtClean="0"/>
              <a:t>Упражнения по тренировке движений пальцев</a:t>
            </a:r>
            <a:r>
              <a:rPr lang="ru-RU" sz="2000" dirty="0" smtClean="0"/>
              <a:t> наряду оказывают мощное  давление на работоспособность мозга. Пение способствует укреплению физиологического дыхания детей, тренировка силы вдоха и выдоха , развитие продолжительности выдоха.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71678"/>
            <a:ext cx="7933588" cy="47863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Речевые игры  </a:t>
            </a:r>
            <a:r>
              <a:rPr lang="ru-RU" sz="2000" dirty="0" smtClean="0"/>
              <a:t>позволяют детям укрепить голосовой аппарат и овладеть всеми выразительными средствами музыки .Речевое </a:t>
            </a:r>
            <a:r>
              <a:rPr lang="ru-RU" sz="2000" dirty="0" err="1" smtClean="0"/>
              <a:t>музицирование</a:t>
            </a:r>
            <a:r>
              <a:rPr lang="ru-RU" sz="2000" dirty="0" smtClean="0"/>
              <a:t> необходимо , так как музыкальный слух  развивается в тесной связи со слухом речевым. Использование речевых игр на музыкальных занятиях эффективно влияет на развитие эмоциональной выразительности речи детей , двигательной активности.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Распевки</a:t>
            </a:r>
            <a:r>
              <a:rPr lang="ru-RU" sz="2000" b="1" dirty="0" smtClean="0"/>
              <a:t>  </a:t>
            </a:r>
            <a:r>
              <a:rPr lang="ru-RU" sz="2000" dirty="0" smtClean="0"/>
              <a:t>несложные музыкальные фразы , начинаем с простейших мелодий.</a:t>
            </a:r>
          </a:p>
          <a:p>
            <a:r>
              <a:rPr lang="ru-RU" sz="3500" dirty="0" smtClean="0"/>
              <a:t>3 часть </a:t>
            </a:r>
          </a:p>
          <a:p>
            <a:pPr>
              <a:buNone/>
            </a:pPr>
            <a:r>
              <a:rPr lang="ru-RU" sz="2000" b="1" dirty="0" smtClean="0"/>
              <a:t>Ритмопластика</a:t>
            </a:r>
            <a:r>
              <a:rPr lang="ru-RU" sz="2000" dirty="0" smtClean="0"/>
              <a:t> – психологическое раскрепощение ребенка через освоение своего собственного тела. Мобилизует физические силы , вырабатывает грацию, координацию движений , музыкальность , укрепляет и развивает мышцы , улучшает дыхание ,активно влияет на кровообращение. Проведение </a:t>
            </a:r>
            <a:r>
              <a:rPr lang="ru-RU" sz="2000" dirty="0" err="1" smtClean="0"/>
              <a:t>здоровьесберегающих</a:t>
            </a:r>
            <a:r>
              <a:rPr lang="ru-RU" sz="2000" dirty="0" smtClean="0"/>
              <a:t> упражнений и игр занимает совсем немного времени 1-2 мин.   Но приносит детям огромное удовольствие , а самое главное – пользу для здоровья и благополучия.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099" name="Picture 3" descr="C:\Users\Юля\Pictures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52"/>
            <a:ext cx="5643602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00013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Список рекомендуемой музыки для встречи детей и их свободной деятельности.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285860"/>
            <a:ext cx="8005026" cy="49625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И.С. Бах «Прелюдия до мажор», «Шутка»</a:t>
            </a:r>
          </a:p>
          <a:p>
            <a:pPr>
              <a:buNone/>
            </a:pPr>
            <a:r>
              <a:rPr lang="ru-RU" sz="2400" dirty="0" smtClean="0"/>
              <a:t>И.Брамс «Вальс»</a:t>
            </a:r>
          </a:p>
          <a:p>
            <a:pPr>
              <a:buNone/>
            </a:pPr>
            <a:r>
              <a:rPr lang="ru-RU" sz="2400" dirty="0" err="1" smtClean="0"/>
              <a:t>А.Вивальди</a:t>
            </a:r>
            <a:r>
              <a:rPr lang="ru-RU" sz="2400" dirty="0" smtClean="0"/>
              <a:t> «Времена года»</a:t>
            </a:r>
          </a:p>
          <a:p>
            <a:pPr>
              <a:buNone/>
            </a:pPr>
            <a:r>
              <a:rPr lang="ru-RU" sz="2400" dirty="0" smtClean="0"/>
              <a:t>Й. Гайдн «</a:t>
            </a:r>
            <a:r>
              <a:rPr lang="ru-RU" sz="2400" dirty="0" err="1" smtClean="0"/>
              <a:t>Серенда</a:t>
            </a:r>
            <a:r>
              <a:rPr lang="ru-RU" sz="2400" dirty="0" smtClean="0"/>
              <a:t>»</a:t>
            </a:r>
          </a:p>
          <a:p>
            <a:pPr>
              <a:buNone/>
            </a:pPr>
            <a:r>
              <a:rPr lang="ru-RU" sz="2400" dirty="0" err="1" smtClean="0"/>
              <a:t>Д.Кабалевкий</a:t>
            </a:r>
            <a:r>
              <a:rPr lang="ru-RU" sz="2400" dirty="0" smtClean="0"/>
              <a:t> «Клоуны»</a:t>
            </a:r>
          </a:p>
          <a:p>
            <a:pPr>
              <a:buNone/>
            </a:pPr>
            <a:r>
              <a:rPr lang="ru-RU" sz="2400" dirty="0" smtClean="0"/>
              <a:t>В.А.Моцарт «Маленькая ночная серенада»</a:t>
            </a:r>
          </a:p>
          <a:p>
            <a:pPr>
              <a:buNone/>
            </a:pPr>
            <a:r>
              <a:rPr lang="ru-RU" sz="2400" dirty="0" smtClean="0"/>
              <a:t>В.А.Моцарт «Турецкое рондо»</a:t>
            </a:r>
          </a:p>
          <a:p>
            <a:pPr>
              <a:buNone/>
            </a:pPr>
            <a:r>
              <a:rPr lang="ru-RU" sz="2400" dirty="0" smtClean="0"/>
              <a:t>И.Штраус «Полька «</a:t>
            </a:r>
            <a:r>
              <a:rPr lang="ru-RU" sz="2400" dirty="0" err="1" smtClean="0"/>
              <a:t>Трик</a:t>
            </a:r>
            <a:r>
              <a:rPr lang="ru-RU" sz="2400" dirty="0" smtClean="0"/>
              <a:t> –трак»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6" name="Picture 2" descr="C:\Users\Юля\Pictures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071942"/>
            <a:ext cx="2690816" cy="2381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429652" cy="58259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Музыка для пробуждения после дневного сна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928670"/>
            <a:ext cx="7862150" cy="53197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Л.Боккерини</a:t>
            </a:r>
            <a:r>
              <a:rPr lang="ru-RU" sz="2400" dirty="0" smtClean="0"/>
              <a:t> «Менуэт»</a:t>
            </a:r>
          </a:p>
          <a:p>
            <a:pPr>
              <a:buNone/>
            </a:pPr>
            <a:r>
              <a:rPr lang="ru-RU" sz="2400" dirty="0" smtClean="0"/>
              <a:t>Э.Григ «Утро»</a:t>
            </a:r>
          </a:p>
          <a:p>
            <a:pPr>
              <a:buNone/>
            </a:pPr>
            <a:r>
              <a:rPr lang="ru-RU" sz="2400" dirty="0" smtClean="0"/>
              <a:t>А.Дворжак «Славянский танец»</a:t>
            </a:r>
          </a:p>
          <a:p>
            <a:pPr>
              <a:buNone/>
            </a:pPr>
            <a:r>
              <a:rPr lang="ru-RU" sz="2400" dirty="0" smtClean="0"/>
              <a:t>Лютневая музыка </a:t>
            </a:r>
            <a:r>
              <a:rPr lang="en-US" sz="2400" dirty="0" smtClean="0"/>
              <a:t>XVII </a:t>
            </a:r>
            <a:r>
              <a:rPr lang="ru-RU" sz="2400" dirty="0" smtClean="0"/>
              <a:t>века </a:t>
            </a:r>
          </a:p>
          <a:p>
            <a:pPr>
              <a:buNone/>
            </a:pPr>
            <a:r>
              <a:rPr lang="ru-RU" sz="2400" dirty="0" smtClean="0"/>
              <a:t>Ф.Лист «Утешения»</a:t>
            </a:r>
          </a:p>
          <a:p>
            <a:pPr>
              <a:buNone/>
            </a:pPr>
            <a:r>
              <a:rPr lang="ru-RU" sz="2400" dirty="0" smtClean="0"/>
              <a:t>Ф.Мендельсон « Песня без слов»</a:t>
            </a:r>
          </a:p>
          <a:p>
            <a:pPr>
              <a:buNone/>
            </a:pPr>
            <a:r>
              <a:rPr lang="ru-RU" sz="2400" dirty="0" smtClean="0"/>
              <a:t>В.Моцарт «Сонаты»</a:t>
            </a:r>
          </a:p>
          <a:p>
            <a:pPr>
              <a:buNone/>
            </a:pPr>
            <a:r>
              <a:rPr lang="ru-RU" sz="2400" dirty="0" smtClean="0"/>
              <a:t>М.Мусорский «Балет невылупившихся птенцов»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6153" name="Picture 9" descr="C:\Users\Юля\Pictures\images (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500570"/>
            <a:ext cx="2643190" cy="1928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505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МКДОУ Д/С №42 КВ</vt:lpstr>
      <vt:lpstr>Цель: формирование компетентности и активной родительской позиции в вопросах воспитания и обучения дошкольников, через использование новых форм работы в условиях ДОУ</vt:lpstr>
      <vt:lpstr>Приоритетное направление ДОУ является здоровьесбережение.  Эффективное внедрение технологии комплексно решается в физическом , интеллектуальном , эмоциональном и личностном развитии ребенка.   </vt:lpstr>
      <vt:lpstr>Музыкальное развитие ребенка</vt:lpstr>
      <vt:lpstr>Здоровьесберегающие технологии в НОД </vt:lpstr>
      <vt:lpstr>Примерное построение НОД с использованием здоровьесберегащих технологий.</vt:lpstr>
      <vt:lpstr>Слайд 7</vt:lpstr>
      <vt:lpstr>Список рекомендуемой музыки для встречи детей и их свободной деятельности.</vt:lpstr>
      <vt:lpstr>Музыка для пробуждения после дневного сна</vt:lpstr>
      <vt:lpstr>Музыка для релаксации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STALKER</cp:lastModifiedBy>
  <cp:revision>19</cp:revision>
  <dcterms:created xsi:type="dcterms:W3CDTF">2015-04-29T08:22:12Z</dcterms:created>
  <dcterms:modified xsi:type="dcterms:W3CDTF">2015-05-06T12:57:42Z</dcterms:modified>
</cp:coreProperties>
</file>