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Как образуется звук?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99392"/>
            <a:ext cx="8229600" cy="1143000"/>
          </a:xfrm>
        </p:spPr>
        <p:txBody>
          <a:bodyPr/>
          <a:lstStyle/>
          <a:p>
            <a:r>
              <a:rPr lang="ru-RU" dirty="0" smtClean="0"/>
              <a:t>Как выглядит звук?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63277"/>
            <a:ext cx="82296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      Звук </a:t>
            </a:r>
            <a:r>
              <a:rPr lang="ru-RU" dirty="0" smtClean="0"/>
              <a:t>- это колебания, которые распространяются в упругих средах, например, в воздухе или в воде. Любой предмет, если его заставить вибрировать, становится источником </a:t>
            </a:r>
            <a:r>
              <a:rPr lang="ru-RU" dirty="0" smtClean="0"/>
              <a:t>звука. </a:t>
            </a:r>
            <a:r>
              <a:rPr lang="ru-RU" dirty="0" smtClean="0"/>
              <a:t>Природу рождения звуков наглядно можно представить так.</a:t>
            </a:r>
          </a:p>
          <a:p>
            <a:pPr>
              <a:buNone/>
            </a:pPr>
            <a:r>
              <a:rPr lang="ru-RU" dirty="0" smtClean="0"/>
              <a:t>          Если </a:t>
            </a:r>
            <a:r>
              <a:rPr lang="ru-RU" dirty="0" smtClean="0"/>
              <a:t>произвести резкое смещение частиц упругой среды в одном месте, то в этом месте увеличится давление. Благодаря упругим связям частиц давление передаётся на соседние частицы. Те, в свою очередь, воздействуют на следующие, и область повышенного давления как бы перемещается в упругой среде. За областью повышенного давления следует область пониженного давления, и, таким образом, образуется ряд чередующихся областей сжатия и разрежения, распространяющихся в среде в виде </a:t>
            </a:r>
            <a:r>
              <a:rPr lang="ru-RU" dirty="0" smtClean="0"/>
              <a:t>волны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7170" name="Picture 2" descr="Голосовые связки челове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5157192"/>
            <a:ext cx="7679087" cy="128624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образует голос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84784"/>
            <a:ext cx="5112568" cy="537321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         Мы </a:t>
            </a:r>
            <a:r>
              <a:rPr lang="ru-RU" dirty="0" smtClean="0"/>
              <a:t>можем говорить </a:t>
            </a:r>
            <a:r>
              <a:rPr lang="ru-RU" dirty="0" smtClean="0"/>
              <a:t>только </a:t>
            </a:r>
            <a:r>
              <a:rPr lang="ru-RU" dirty="0" smtClean="0"/>
              <a:t>на выдохе, когда воздух выходит из легких наружу через рот и нос. В нашей дыхательной системе есть </a:t>
            </a:r>
            <a:r>
              <a:rPr lang="ru-RU" dirty="0" smtClean="0"/>
              <a:t>гортань. </a:t>
            </a:r>
            <a:r>
              <a:rPr lang="ru-RU" dirty="0" smtClean="0"/>
              <a:t>Гортань - это хрящевая трубка, покрытая изнутри слизистой оболочкой. Сверху гортань покрыта надгортанником, состоящим из эластического хряща и расположенным впереди входа в гортань. Слизистая оболочка гортани имеет складки, выступающие в ее полость и содержащие связки и мышцы. Эти складки называются </a:t>
            </a:r>
            <a:r>
              <a:rPr lang="ru-RU" b="1" dirty="0" smtClean="0"/>
              <a:t>голосовыми </a:t>
            </a:r>
            <a:r>
              <a:rPr lang="ru-RU" b="1" dirty="0" smtClean="0"/>
              <a:t>связками</a:t>
            </a:r>
            <a:r>
              <a:rPr lang="ru-RU" dirty="0" smtClean="0"/>
              <a:t>. </a:t>
            </a:r>
            <a:r>
              <a:rPr lang="ru-RU" dirty="0" smtClean="0"/>
              <a:t>Щель в гортани между голосовыми связками называется </a:t>
            </a:r>
            <a:r>
              <a:rPr lang="ru-RU" b="1" dirty="0" smtClean="0"/>
              <a:t>голосовой щелью</a:t>
            </a:r>
            <a:r>
              <a:rPr lang="ru-RU" dirty="0" smtClean="0"/>
              <a:t>. Именно вибрация складок при прохождении воздуха через голосовую щель создает звуковую волну и тем самым рождает голос.</a:t>
            </a:r>
            <a:endParaRPr lang="ru-RU" dirty="0"/>
          </a:p>
        </p:txBody>
      </p:sp>
      <p:pic>
        <p:nvPicPr>
          <p:cNvPr id="6146" name="Picture 2" descr="Голосовые связки челове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844824"/>
            <a:ext cx="3888432" cy="384269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Голосовые связки человека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r="50076"/>
          <a:stretch>
            <a:fillRect/>
          </a:stretch>
        </p:blipFill>
        <p:spPr bwMode="auto">
          <a:xfrm>
            <a:off x="611560" y="620688"/>
            <a:ext cx="3970913" cy="3466707"/>
          </a:xfrm>
          <a:prstGeom prst="rect">
            <a:avLst/>
          </a:prstGeom>
          <a:noFill/>
        </p:spPr>
      </p:pic>
      <p:pic>
        <p:nvPicPr>
          <p:cNvPr id="5" name="Picture 6" descr="Голосовые связки человека"/>
          <p:cNvPicPr>
            <a:picLocks noChangeAspect="1" noChangeArrowheads="1"/>
          </p:cNvPicPr>
          <p:nvPr/>
        </p:nvPicPr>
        <p:blipFill>
          <a:blip r:embed="rId2" cstate="print"/>
          <a:srcRect l="55629"/>
          <a:stretch>
            <a:fillRect/>
          </a:stretch>
        </p:blipFill>
        <p:spPr bwMode="auto">
          <a:xfrm>
            <a:off x="5004048" y="620688"/>
            <a:ext cx="3528392" cy="346591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267744" y="4221088"/>
            <a:ext cx="654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Вдох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148064" y="4221088"/>
            <a:ext cx="3410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Выдох, сопровождаемый речью</a:t>
            </a:r>
            <a:endParaRPr lang="ru-RU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r>
              <a:rPr lang="ru-RU" dirty="0" smtClean="0"/>
              <a:t>Тембр голоса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5259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            Резонаторы</a:t>
            </a:r>
            <a:r>
              <a:rPr lang="ru-RU" dirty="0" smtClean="0"/>
              <a:t> – это полости, резонирующие на возникающий в голосовой щели звук и придающие ему силу и окраску (тембр). </a:t>
            </a:r>
            <a:r>
              <a:rPr lang="ru-RU" b="1" dirty="0" smtClean="0"/>
              <a:t>Резонанс</a:t>
            </a:r>
            <a:r>
              <a:rPr lang="ru-RU" dirty="0" smtClean="0"/>
              <a:t> (от лат. </a:t>
            </a:r>
            <a:r>
              <a:rPr lang="ru-RU" i="1" dirty="0" err="1" smtClean="0"/>
              <a:t>resono</a:t>
            </a:r>
            <a:r>
              <a:rPr lang="ru-RU" dirty="0" smtClean="0"/>
              <a:t> – "звучу в ответ", "откликаюсь") – явление усиления собственных колебаний резонаторов под воздействием внешних колебаний той же частоты.</a:t>
            </a:r>
          </a:p>
          <a:p>
            <a:pPr>
              <a:buNone/>
            </a:pPr>
            <a:r>
              <a:rPr lang="ru-RU" dirty="0" smtClean="0"/>
              <a:t>          Различают </a:t>
            </a:r>
            <a:r>
              <a:rPr lang="ru-RU" dirty="0" smtClean="0"/>
              <a:t>головной и грудной резонаторы. За счет верхних резонаторов голос приобретает звонкость, а за счет нижних – силу, мягкость, полноту звука. К верхним головным резонаторам относятся полости, лежащие выше голосовых связок - носовые ходы, гайморовы и лобные пазухи. К нижним резонаторам относятся трахея, бронхи и легкие. Сверху и снизу к гортани непосредственно примыкают трубообразные полости, составляющие с ней единое целое. Нижняя </a:t>
            </a:r>
            <a:r>
              <a:rPr lang="ru-RU" dirty="0" err="1" smtClean="0"/>
              <a:t>подгортанная</a:t>
            </a:r>
            <a:r>
              <a:rPr lang="ru-RU" dirty="0" smtClean="0"/>
              <a:t> труба переходит в трахею и бронхи. Верхняя надгортанная труба переходит в полость ротоглотки и далее в ротовую и носовую полости.</a:t>
            </a:r>
          </a:p>
          <a:p>
            <a:endParaRPr lang="ru-RU" dirty="0"/>
          </a:p>
        </p:txBody>
      </p:sp>
      <p:pic>
        <p:nvPicPr>
          <p:cNvPr id="4098" name="Picture 2" descr="Тембр голос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4437112"/>
            <a:ext cx="2520280" cy="228085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можно повредить связки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Крик или долгий </a:t>
            </a:r>
            <a:r>
              <a:rPr lang="ru-RU" b="1" dirty="0" smtClean="0"/>
              <a:t>разговор</a:t>
            </a:r>
          </a:p>
          <a:p>
            <a:r>
              <a:rPr lang="ru-RU" b="1" dirty="0" smtClean="0"/>
              <a:t>Стрессы </a:t>
            </a:r>
            <a:r>
              <a:rPr lang="ru-RU" b="1" dirty="0" smtClean="0"/>
              <a:t>и </a:t>
            </a:r>
            <a:r>
              <a:rPr lang="ru-RU" b="1" dirty="0" smtClean="0"/>
              <a:t>потрясения</a:t>
            </a:r>
          </a:p>
          <a:p>
            <a:r>
              <a:rPr lang="ru-RU" b="1" dirty="0" smtClean="0"/>
              <a:t>Курение</a:t>
            </a:r>
          </a:p>
          <a:p>
            <a:r>
              <a:rPr lang="ru-RU" b="1" dirty="0" err="1" smtClean="0"/>
              <a:t>Микрочастички</a:t>
            </a:r>
            <a:r>
              <a:rPr lang="ru-RU" b="1" dirty="0" smtClean="0"/>
              <a:t> </a:t>
            </a:r>
            <a:r>
              <a:rPr lang="ru-RU" b="1" dirty="0" smtClean="0"/>
              <a:t>пыли</a:t>
            </a:r>
          </a:p>
          <a:p>
            <a:r>
              <a:rPr lang="ru-RU" b="1" dirty="0" smtClean="0"/>
              <a:t>Газировка</a:t>
            </a:r>
            <a:r>
              <a:rPr lang="ru-RU" dirty="0" smtClean="0"/>
              <a:t>, </a:t>
            </a:r>
            <a:r>
              <a:rPr lang="ru-RU" b="1" dirty="0" smtClean="0"/>
              <a:t>сухарики и </a:t>
            </a:r>
            <a:r>
              <a:rPr lang="ru-RU" b="1" dirty="0" smtClean="0"/>
              <a:t>семечки.</a:t>
            </a:r>
            <a:endParaRPr lang="ru-RU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Способы восстановить голос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Пить</a:t>
            </a:r>
          </a:p>
          <a:p>
            <a:r>
              <a:rPr lang="ru-RU" b="1" dirty="0" smtClean="0"/>
              <a:t>Есть цитрусовые, масло, мед</a:t>
            </a:r>
          </a:p>
          <a:p>
            <a:r>
              <a:rPr lang="ru-RU" b="1" dirty="0" smtClean="0"/>
              <a:t>Делать </a:t>
            </a:r>
            <a:r>
              <a:rPr lang="ru-RU" b="1" dirty="0" smtClean="0"/>
              <a:t>ингаляции</a:t>
            </a:r>
          </a:p>
          <a:p>
            <a:r>
              <a:rPr lang="ru-RU" b="1" dirty="0" smtClean="0"/>
              <a:t>Молчать</a:t>
            </a:r>
          </a:p>
          <a:p>
            <a:r>
              <a:rPr lang="ru-RU" b="1" dirty="0" smtClean="0"/>
              <a:t>Увлажнять </a:t>
            </a:r>
            <a:r>
              <a:rPr lang="ru-RU" b="1" dirty="0" smtClean="0"/>
              <a:t>воздух</a:t>
            </a:r>
          </a:p>
          <a:p>
            <a:r>
              <a:rPr lang="ru-RU" b="1" dirty="0" smtClean="0"/>
              <a:t>Полоскать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240</Words>
  <Application>Microsoft Office PowerPoint</Application>
  <PresentationFormat>Экран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Как образуется звук?</vt:lpstr>
      <vt:lpstr>Как выглядит звук?</vt:lpstr>
      <vt:lpstr>Как образует голос</vt:lpstr>
      <vt:lpstr>Слайд 4</vt:lpstr>
      <vt:lpstr>Тембр голоса</vt:lpstr>
      <vt:lpstr>Как можно повредить связки</vt:lpstr>
      <vt:lpstr>Способы восстановить голос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образуется звук?</dc:title>
  <dc:creator>VLAD</dc:creator>
  <cp:lastModifiedBy>VLAD</cp:lastModifiedBy>
  <cp:revision>7</cp:revision>
  <dcterms:created xsi:type="dcterms:W3CDTF">2014-04-10T18:35:42Z</dcterms:created>
  <dcterms:modified xsi:type="dcterms:W3CDTF">2014-04-10T19:37:06Z</dcterms:modified>
</cp:coreProperties>
</file>