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BC3C5-C68B-4C20-BDF1-8FF02FFEF123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9C06-222E-4414-BF47-BD75E7E248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datas/fizika/Spektr/0001-001-Spektr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5klass.net/datas/fizika/Izluchenie-i-spektry/0003-003-Spektry-v-prirod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78632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7-tub-ru.yandex.net/i?id=406944504-26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33575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pypast.ru/foto9/2432/fisik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786322"/>
            <a:ext cx="2966526" cy="265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tarefer.ru/works/89/100297/pics/image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357826"/>
            <a:ext cx="1512957" cy="170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fizika/Vidy-spektrov/0007-007-Spektralnyj-analiz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pt4web.ru/images/1402/40193/310/img6.jpg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Lcy;&amp;icy;&amp;ncy;&amp;iecy;&amp;jcy;&amp;chcy;&amp;acy;&amp;tcy;&amp;ycy;&amp;jcy; &amp;scy;&amp;pcy;&amp;iecy;&amp;kcy;&amp;tcy;&amp;rcy; &amp;Scy;&amp;ocy;&amp;scy;&amp;tcy;&amp;ocy;&amp;icy;&amp;tcy; &amp;icy;&amp;zcy; &amp;ocy;&amp;tcy;&amp;dcy;&amp;iecy;&amp;lcy;&amp;softcy;&amp;ncy;&amp;ycy;&amp;khcy; &amp;lcy;&amp;icy;&amp;ncy;&amp;icy;&amp;jcy; &amp;rcy;&amp;acy;&amp;zcy;&amp;ncy;&amp;ocy;&amp;gcy;&amp;ocy; &amp;icy;&amp;lcy;&amp;icy; &amp;ocy;&amp;dcy;&amp;ncy;&amp;ocy;&amp;gcy;&amp;ocy; &amp;tscy;&amp;vcy;&amp;iecy;&amp;tcy;&amp;acy;, &amp;icy;&amp;mcy;&amp;iecy;&amp;yucy;&amp;shchcy;&amp;icy;&amp;khcy; &amp;rcy;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ocy;&amp;lcy;&amp;ocy;&amp;scy;&amp;acy;&amp;tcy;&amp;ycy;&amp;jcy; &amp;scy;&amp;pcy;&amp;iecy;&amp;kcy;&amp;tcy;&amp;rcy; &amp;Scy;&amp;ocy;&amp;scy;&amp;tcy;&amp;ocy;&amp;icy;&amp;tcy; &amp;icy;&amp;zcy; &amp;bcy;&amp;ocy;&amp;lcy;&amp;softcy;&amp;shcy;&amp;ocy;&amp;gcy;&amp;ocy; &amp;chcy;&amp;icy;&amp;scy;&amp;lcy;&amp;acy; &amp;tcy;&amp;iecy;&amp;scy;&amp;ncy;&amp;ocy; &amp;rcy;&amp;acy;&amp;scy;&amp;pcy;&amp;ocy;&amp;lcy;&amp;ocy;&amp;zhcy;&amp;iecy;&amp;ncy;&amp;ncy;&amp;ycy;&amp;khcy; &amp;lcy;&amp;icy;&amp;ncy;&amp;icy;&amp;jcy;&amp;Dcy;&amp;acy;&amp;yucy;&amp;tcy; &amp;vcy;&amp;iecy;&amp;shchcy;&amp;iecy;&amp;scy;&amp;tcy;&amp;vcy;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Tcy;&amp;icy;&amp;pcy;&amp;ycy; &amp;scy;&amp;pcy;&amp;iecy;&amp;kcy;&amp;tcy;&amp;rcy;&amp;ocy;&amp;gcy;&amp;rcy;&amp;acy;&amp;fcy;&amp;ocy;&amp;vcy; &amp;Scy;&amp;pcy;&amp;iecy;&amp;kcy;&amp;tcy;&amp;rcy;&amp;ocy;&amp;gcy;&amp;rcy;&amp;acy;&amp;fcy;  &amp;Mcy;&amp;Scy;-75 &amp;scy;  &amp;scy;&amp;icy;&amp;scy;&amp;tcy;&amp;iecy;&amp;mcy;&amp;ocy;&amp;jcy; &amp;rcy;&amp;iecy;&amp;gcy;&amp;icy;&amp;scy;&amp;tcy;&amp;rcy;&amp;acy;&amp;tscy;&amp;icy;&amp;icy; &amp;ncy;&amp;acy; &amp;shcy;&amp;icy;&amp;ncy;&amp;ucy; USB. &amp;Scy;&amp;pcy;&amp;iecy;&amp;kcy;&amp;tcy;"/>
          <p:cNvPicPr>
            <a:picLocks noGrp="1"/>
          </p:cNvPicPr>
          <p:nvPr>
            <p:ph idx="4294967295"/>
          </p:nvPr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Picture 8" descr="http://www.13min.ru/wp-content/uploads/2013/07/Spektralnyj-analiz-v-astrofizike-6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60165"/>
            <a:ext cx="4572000" cy="3297835"/>
          </a:xfrm>
          <a:prstGeom prst="rect">
            <a:avLst/>
          </a:prstGeom>
          <a:noFill/>
        </p:spPr>
      </p:pic>
      <p:pic>
        <p:nvPicPr>
          <p:cNvPr id="29698" name="Picture 2" descr="http://zakon.znate.ru/pars_docs/refs/2/1234/1234-7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786214" cy="2405813"/>
          </a:xfrm>
          <a:prstGeom prst="rect">
            <a:avLst/>
          </a:prstGeom>
          <a:noFill/>
        </p:spPr>
      </p:pic>
      <p:pic>
        <p:nvPicPr>
          <p:cNvPr id="29702" name="Picture 6" descr="http://de.academic.ru/pictures/dewiki/76/LAMOST_telescope_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4710767" cy="50006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86676" cy="78581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ЗНАЧЕНИЕ СПЕКТРАЛЬНОГО АНАЛИЗА В АСТРОНОМИИ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Китае принят в эксплуатацию самый большой спектроскоп в мире: высота его превышает 15-этажное здание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спектров</a:t>
            </a:r>
            <a:endParaRPr lang="ru-RU" dirty="0"/>
          </a:p>
        </p:txBody>
      </p:sp>
      <p:pic>
        <p:nvPicPr>
          <p:cNvPr id="4" name="Содержимое 3" descr="http://900igr.net/datas/fizika/Vidy-spektrov/0001-001-Nabljudenie-sploshnogo-i-linejchatykh-spektr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igis.ru/images/tech/spectr_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9144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fizika/Vidy-spektrov/0002-002-Vidy-spektr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pcy;&amp;iecy;&amp;kcy;&amp;tcy;&amp;rcy;&amp;ocy;&amp;scy;&amp;kcy;&amp;ocy;&amp;pcy; &amp;Dcy;&amp;lcy;&amp;yacy; &amp;pcy;&amp;ocy;&amp;lcy;&amp;ucy;&amp;chcy;&amp;iecy;&amp;ncy;&amp;icy;&amp;yacy; &amp;scy;&amp;pcy;&amp;iecy;&amp;kcy;&amp;tcy;&amp;rcy;&amp;acy; &amp;icy;&amp;zcy;&amp;lcy;&amp;ucy;&amp;chcy;&amp;iecy;&amp;ncy;&amp;icy;&amp;yacy; &amp;vcy;&amp;icy;&amp;dcy;&amp;icy;&amp;mcy;&amp;ocy;&amp;gcy;&amp;ocy; &amp;dcy;&amp;icy;&amp;acy;&amp;pcy;&amp;acy;&amp;zcy;&amp;ocy;&amp;ncy;&amp;acy; &amp;icy;&amp;scy;&amp;pcy;&amp;ocy;&amp;lcy;&amp;softcy;&amp;zcy;&amp;ucy;&amp;iecy;&amp;tcy;&amp;scy;&amp;yacy; &amp;pcy;&amp;rcy;&amp;icy;&amp;bcy;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Ucy;&amp;scy;&amp;tcy;&amp;rcy;&amp;ocy;&amp;jcy;&amp;scy;&amp;tcy;&amp;vcy;&amp;ocy; &amp;scy;&amp;pcy;&amp;iecy;&amp;kcy;&amp;tcy;&amp;rcy;&amp;ocy;&amp;scy;&amp;kcy;&amp;ocy;&amp;pcy;&amp;acy; &amp;Vcy; &amp;scy;&amp;pcy;&amp;iecy;&amp;kcy;&amp;tcy;&amp;rcy;&amp;ocy;&amp;scy;&amp;kcy;&amp;ocy;&amp;pcy;&amp;iecy; &amp;scy;&amp;vcy;&amp;iecy;&amp;tcy; &amp;ocy;&amp;tcy; &amp;icy;&amp;scy;&amp;scy;&amp;lcy;&amp;iecy;&amp;dcy;&amp;ucy;&amp;iecy;&amp;mcy;&amp;ocy;&amp;gcy;&amp;ocy; &amp;icy;&amp;scy;&amp;tcy;&amp;ocy;&amp;chcy;&amp;ncy;&amp;icy;&amp;kcy;&amp;acy; 1 &amp;ncy;&amp;acy;&amp;pcy;&amp;rcy;&amp;acy;&amp;vcy;&amp;lcy;&amp;yacy;"/>
          <p:cNvPicPr>
            <a:picLocks noGrp="1"/>
          </p:cNvPicPr>
          <p:nvPr>
            <p:ph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СПЕКТРОСКОПА</a:t>
            </a:r>
            <a:endParaRPr lang="ru-RU" dirty="0"/>
          </a:p>
        </p:txBody>
      </p:sp>
      <p:pic>
        <p:nvPicPr>
          <p:cNvPr id="4" name="Содержимое 3" descr="http://thelib.ru/books/00/05/52/00055290/pic_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200400" cy="24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Fcy;&amp;acy;&amp;jcy;&amp;lcy;:NSRW Spectroscope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29000"/>
            <a:ext cx="65722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7859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Трёхгранная призма расщепляет белый свет, лучи с разной длиной волны преломляются по-разному</a:t>
            </a:r>
            <a:endParaRPr lang="ru-RU" sz="2800" dirty="0"/>
          </a:p>
        </p:txBody>
      </p:sp>
      <p:pic>
        <p:nvPicPr>
          <p:cNvPr id="6" name="Содержимое 5" descr="http://traditio-ru.org/images/thumb/8/8b/Light_dispersion_conceptual.gif/300px-Light_dispersion_conceptual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0724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Scy;&amp;pcy;&amp;lcy;&amp;ocy;&amp;shcy;&amp;ncy;&amp;ocy;&amp;jcy; &amp;scy;&amp;pcy;&amp;iecy;&amp;kcy;&amp;tcy;&amp;rcy; &amp;Ecy;&amp;tcy;&amp;ocy; &amp;scy;&amp;pcy;&amp;iecy;&amp;kcy;&amp;tcy;&amp;rcy;&amp;ycy;, &amp;scy;&amp;ocy;&amp;dcy;&amp;iecy;&amp;rcy;&amp;zhcy;&amp;acy;&amp;shchcy;&amp;icy;&amp;iecy; &amp;vcy;&amp;scy;&amp;iecy; &amp;dcy;&amp;lcy;&amp;icy;&amp;ncy;&amp;ycy; &amp;vcy;&amp;ocy;&amp;lcy;&amp;ncy;&amp;ycy; &amp;ocy;&amp;pcy;&amp;rcy;&amp;iecy;&amp;dcy;&amp;iecy;&amp;lcy;&amp;iecy;&amp;ncy;&amp;ncy;&amp;ocy;&amp;gcy;&amp;ocy; &amp;dcy;&amp;icy;&amp;acy;&amp;pcy;&amp;acy;&amp;zcy;&amp;ocy;&amp;ncy;&amp;acy;.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71768"/>
          </a:xfrm>
        </p:spPr>
        <p:txBody>
          <a:bodyPr>
            <a:noAutofit/>
          </a:bodyPr>
          <a:lstStyle/>
          <a:p>
            <a:r>
              <a:rPr lang="ru-RU" sz="2000" dirty="0"/>
              <a:t>Исследования линейчатого спектра вещества позволяют определить, из каких химических элементов это вещество состоит и в каком количестве содержится каждый элемент в данном веществе. Метод определения качественного и количественного состава вещества по его спектру называется </a:t>
            </a:r>
            <a:r>
              <a:rPr lang="ru-RU" sz="2000" i="1" dirty="0"/>
              <a:t>спектральным анализом. </a:t>
            </a:r>
            <a:r>
              <a:rPr lang="ru-RU" sz="2000" dirty="0"/>
              <a:t>Спектральный анализ широко применяется при поисках полезных ископаемых для определения химического состава образцов руды. С его помощью контролируют состав сплавов в металлургической промышленности. На его основе был определен химический состав звезд и т.д.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Содержимое 3" descr="http://uchebilka.ru/pars_docs/refs/60/59025/59025_html_m1af4ba4a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113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Изучение спектров</vt:lpstr>
      <vt:lpstr>Слайд 3</vt:lpstr>
      <vt:lpstr>Слайд 4</vt:lpstr>
      <vt:lpstr>Слайд 5</vt:lpstr>
      <vt:lpstr>УСТРОЙСТВО СПЕКТРОСКОПА</vt:lpstr>
      <vt:lpstr>Трёхгранная призма расщепляет белый свет, лучи с разной длиной волны преломляются по-разному</vt:lpstr>
      <vt:lpstr>Слайд 8</vt:lpstr>
      <vt:lpstr>Исследования линейчатого спектра вещества позволяют определить, из каких химических элементов это вещество состоит и в каком количестве содержится каждый элемент в данном веществе. Метод определения качественного и количественного состава вещества по его спектру называется спектральным анализом. Спектральный анализ широко применяется при поисках полезных ископаемых для определения химического состава образцов руды. С его помощью контролируют состав сплавов в металлургической промышленности. На его основе был определен химический состав звезд и т.д. </vt:lpstr>
      <vt:lpstr>Слайд 10</vt:lpstr>
      <vt:lpstr>Слайд 11</vt:lpstr>
      <vt:lpstr>Слайд 12</vt:lpstr>
      <vt:lpstr>Слайд 13</vt:lpstr>
      <vt:lpstr>Слайд 14</vt:lpstr>
      <vt:lpstr>ЗНАЧЕНИЕ СПЕКТРАЛЬНОГО АНАЛИЗА В АСТРОНОМИИ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Натали</cp:lastModifiedBy>
  <cp:revision>8</cp:revision>
  <dcterms:created xsi:type="dcterms:W3CDTF">2014-03-03T18:06:13Z</dcterms:created>
  <dcterms:modified xsi:type="dcterms:W3CDTF">2014-03-03T19:21:14Z</dcterms:modified>
</cp:coreProperties>
</file>