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3" r:id="rId2"/>
    <p:sldId id="262" r:id="rId3"/>
    <p:sldId id="257" r:id="rId4"/>
    <p:sldId id="264" r:id="rId5"/>
    <p:sldId id="258" r:id="rId6"/>
    <p:sldId id="259" r:id="rId7"/>
    <p:sldId id="261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13.06.2015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13.06.2015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13.06.2015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13.06.2015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13.06.2015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5 класс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Итоговое повторение в конце </a:t>
            </a:r>
            <a:r>
              <a:rPr lang="ru-RU" sz="6000" dirty="0" smtClean="0"/>
              <a:t>года</a:t>
            </a:r>
            <a:r>
              <a:rPr lang="ru-RU" sz="6000" smtClean="0"/>
              <a:t>.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08006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 таблицу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67724535"/>
              </p:ext>
            </p:extLst>
          </p:nvPr>
        </p:nvGraphicFramePr>
        <p:xfrm>
          <a:off x="457200" y="1600200"/>
          <a:ext cx="7467600" cy="4994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913021">
                <a:tc>
                  <a:txBody>
                    <a:bodyPr/>
                    <a:lstStyle/>
                    <a:p>
                      <a:r>
                        <a:rPr lang="ru-RU" dirty="0" smtClean="0"/>
                        <a:t>Роль мягкого знака</a:t>
                      </a:r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 marL="82973" marR="82973"/>
                </a:tc>
              </a:tr>
              <a:tr h="91302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Дочь, печь</a:t>
                      </a:r>
                      <a:endParaRPr lang="ru-RU" sz="3600" dirty="0"/>
                    </a:p>
                  </a:txBody>
                  <a:tcPr marL="82973" marR="82973"/>
                </a:tc>
              </a:tr>
              <a:tr h="9130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Рубишь, увлекаешь</a:t>
                      </a:r>
                      <a:endParaRPr lang="ru-RU" sz="3600" dirty="0"/>
                    </a:p>
                  </a:txBody>
                  <a:tcPr marL="82973" marR="82973"/>
                </a:tc>
              </a:tr>
              <a:tr h="91302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Беличья, соловьи</a:t>
                      </a:r>
                      <a:endParaRPr lang="ru-RU" sz="3200" dirty="0"/>
                    </a:p>
                  </a:txBody>
                  <a:tcPr marL="82973" marR="82973"/>
                </a:tc>
              </a:tr>
              <a:tr h="91302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Февраль, тюль, нянька</a:t>
                      </a:r>
                      <a:endParaRPr lang="ru-RU" sz="3200" dirty="0"/>
                    </a:p>
                  </a:txBody>
                  <a:tcPr marL="82973" marR="8297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73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02234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Распредели </a:t>
            </a:r>
            <a:r>
              <a:rPr lang="ru-RU" sz="2800" b="1" dirty="0"/>
              <a:t>слова по 3 </a:t>
            </a:r>
            <a:r>
              <a:rPr lang="ru-RU" sz="2800" b="1" dirty="0" smtClean="0"/>
              <a:t>группам </a:t>
            </a:r>
            <a:r>
              <a:rPr lang="ru-RU" sz="2800" b="1" dirty="0"/>
              <a:t>в зависимости от орфограммы в корне слова. Что это будут за группы?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7467600" cy="412507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Прикосновение</a:t>
            </a:r>
            <a:r>
              <a:rPr lang="ru-RU" dirty="0"/>
              <a:t>, выращивать, декабрь, хоккей, загар, гора, компьютер, молоко, столовая, горевать, переложить, росток, майор, пловец, застилать, городской.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30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39092951"/>
              </p:ext>
            </p:extLst>
          </p:nvPr>
        </p:nvGraphicFramePr>
        <p:xfrm>
          <a:off x="457200" y="1600200"/>
          <a:ext cx="7467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Безударный гласный, проверяемый ударением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Гласный, не проверяемый ударением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Чередующийся гласный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Гора</a:t>
                      </a:r>
                    </a:p>
                    <a:p>
                      <a:r>
                        <a:rPr lang="ru-RU" dirty="0" smtClean="0"/>
                        <a:t>Мол</a:t>
                      </a:r>
                      <a:r>
                        <a:rPr lang="ru-RU" u="sng" dirty="0" smtClean="0"/>
                        <a:t>о</a:t>
                      </a:r>
                      <a:r>
                        <a:rPr lang="ru-RU" dirty="0" smtClean="0"/>
                        <a:t>ко</a:t>
                      </a:r>
                    </a:p>
                    <a:p>
                      <a:r>
                        <a:rPr lang="ru-RU" dirty="0" smtClean="0"/>
                        <a:t>Столовая</a:t>
                      </a:r>
                    </a:p>
                    <a:p>
                      <a:r>
                        <a:rPr lang="ru-RU" dirty="0" smtClean="0"/>
                        <a:t>Горевать</a:t>
                      </a:r>
                    </a:p>
                    <a:p>
                      <a:r>
                        <a:rPr lang="ru-RU" dirty="0" smtClean="0"/>
                        <a:t>городской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Декабрь</a:t>
                      </a:r>
                    </a:p>
                    <a:p>
                      <a:r>
                        <a:rPr lang="ru-RU" dirty="0" smtClean="0"/>
                        <a:t>Хоккей</a:t>
                      </a:r>
                    </a:p>
                    <a:p>
                      <a:r>
                        <a:rPr lang="ru-RU" dirty="0" smtClean="0"/>
                        <a:t>Компьютер</a:t>
                      </a:r>
                    </a:p>
                    <a:p>
                      <a:r>
                        <a:rPr lang="ru-RU" dirty="0" smtClean="0"/>
                        <a:t>М</a:t>
                      </a:r>
                      <a:r>
                        <a:rPr lang="ru-RU" u="sng" dirty="0" smtClean="0"/>
                        <a:t>о</a:t>
                      </a:r>
                      <a:r>
                        <a:rPr lang="ru-RU" dirty="0" smtClean="0"/>
                        <a:t>локо</a:t>
                      </a:r>
                    </a:p>
                    <a:p>
                      <a:r>
                        <a:rPr lang="ru-RU" dirty="0" smtClean="0"/>
                        <a:t>майор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Прикосновение</a:t>
                      </a:r>
                    </a:p>
                    <a:p>
                      <a:r>
                        <a:rPr lang="ru-RU" dirty="0" smtClean="0"/>
                        <a:t>Выращивать</a:t>
                      </a:r>
                    </a:p>
                    <a:p>
                      <a:r>
                        <a:rPr lang="ru-RU" dirty="0" smtClean="0"/>
                        <a:t>Загар</a:t>
                      </a:r>
                    </a:p>
                    <a:p>
                      <a:r>
                        <a:rPr lang="ru-RU" dirty="0" smtClean="0"/>
                        <a:t>Переложить</a:t>
                      </a:r>
                    </a:p>
                    <a:p>
                      <a:r>
                        <a:rPr lang="ru-RU" dirty="0" smtClean="0"/>
                        <a:t>Росток</a:t>
                      </a:r>
                    </a:p>
                    <a:p>
                      <a:r>
                        <a:rPr lang="ru-RU" dirty="0" smtClean="0"/>
                        <a:t>Пловец</a:t>
                      </a:r>
                    </a:p>
                    <a:p>
                      <a:r>
                        <a:rPr lang="ru-RU" dirty="0" smtClean="0"/>
                        <a:t>застилать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66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Найдите верный ответ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/>
              <a:t>) скрипач — имя сущ., ж. р.;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написала —- глагол </a:t>
            </a:r>
            <a:r>
              <a:rPr lang="ru-RU" dirty="0" err="1"/>
              <a:t>прош</a:t>
            </a:r>
            <a:r>
              <a:rPr lang="ru-RU" dirty="0"/>
              <a:t>. </a:t>
            </a:r>
            <a:r>
              <a:rPr lang="ru-RU" dirty="0" err="1"/>
              <a:t>вр</a:t>
            </a:r>
            <a:r>
              <a:rPr lang="ru-RU" dirty="0"/>
              <a:t>., ж. р</a:t>
            </a:r>
            <a:r>
              <a:rPr lang="ru-RU" dirty="0" smtClean="0"/>
              <a:t>.;</a:t>
            </a:r>
          </a:p>
          <a:p>
            <a:r>
              <a:rPr lang="ru-RU" dirty="0" smtClean="0"/>
              <a:t> </a:t>
            </a:r>
            <a:r>
              <a:rPr lang="ru-RU" dirty="0"/>
              <a:t>3) пахуч — глагол наст, </a:t>
            </a:r>
            <a:r>
              <a:rPr lang="ru-RU" dirty="0" err="1"/>
              <a:t>вр</a:t>
            </a:r>
            <a:r>
              <a:rPr lang="ru-RU" dirty="0" smtClean="0"/>
              <a:t>.;</a:t>
            </a:r>
          </a:p>
          <a:p>
            <a:r>
              <a:rPr lang="ru-RU" dirty="0" smtClean="0"/>
              <a:t> </a:t>
            </a:r>
            <a:r>
              <a:rPr lang="ru-RU" dirty="0"/>
              <a:t>4) написать — глагол несов. 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97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Распредели слова по частям речи . Какие слова не вошли ни в одну группу. Почему?</a:t>
            </a:r>
            <a:endParaRPr lang="ru-RU" dirty="0"/>
          </a:p>
          <a:p>
            <a:r>
              <a:rPr lang="ru-RU" dirty="0"/>
              <a:t>Летчик, лететь, летящий, летучий, знакомый, узнанный, знание, узнавать, </a:t>
            </a:r>
            <a:r>
              <a:rPr lang="ru-RU" dirty="0" err="1"/>
              <a:t>узнавемый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4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Прочитай </a:t>
            </a:r>
            <a:r>
              <a:rPr lang="ru-RU" sz="2200" b="1" dirty="0"/>
              <a:t>текст, отредактируй его (устрани ошибки). Запиши исправленный текст в левую колонку </a:t>
            </a:r>
            <a:r>
              <a:rPr lang="ru-RU" sz="2200" b="1" dirty="0" smtClean="0"/>
              <a:t>таблицы. </a:t>
            </a:r>
            <a:r>
              <a:rPr lang="ru-RU" sz="2200" b="1" dirty="0"/>
              <a:t>В правой колонке таблицы опиши, что ты сделал, чтобы устранить недочёты.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/>
              <a:t>Мы </a:t>
            </a:r>
            <a:r>
              <a:rPr lang="ru-RU" i="1" dirty="0"/>
              <a:t>с братом Сережей ложились спать. Вдруг дверь растворилась, и вошел папа, а следом за ним вошла большая красивая собака, она была белая, у неё были с коричневые пятна на боках, морда у нее была коричневая, огромные уши свисали вниз.</a:t>
            </a:r>
            <a:br>
              <a:rPr lang="ru-RU" i="1" dirty="0"/>
            </a:br>
            <a:r>
              <a:rPr lang="ru-RU" i="1" dirty="0"/>
              <a:t>— Папа, откуда? Это наша будет? Как ее зовут? — закричали мы, вскакивая с постелей и бросаясь к собаке</a:t>
            </a:r>
            <a:r>
              <a:rPr lang="ru-RU" i="1" dirty="0" smtClean="0"/>
              <a:t>. Папа </a:t>
            </a:r>
            <a:r>
              <a:rPr lang="ru-RU" i="1" dirty="0"/>
              <a:t>сказал, что это охотничья собака теперь наша и что зовут эту собаку Джек. Собака, немного смущенная такой бурной встречей, все же дружелюбно завиляла хвостом и позволила себя погладить. Шерсть у Джека была короткая, блестящая, гладкая, а из-под нее проступали сильные мускулы, он даже обнюхал мою руку и лизнул ее языком.</a:t>
            </a:r>
            <a:br>
              <a:rPr lang="ru-RU" i="1" dirty="0"/>
            </a:br>
            <a:r>
              <a:rPr lang="ru-RU" i="1" dirty="0"/>
              <a:t>- Джек, здравствуй! — сказал папа</a:t>
            </a:r>
            <a:r>
              <a:rPr lang="ru-RU" i="1" dirty="0" smtClean="0"/>
              <a:t>. Пес </a:t>
            </a:r>
            <a:r>
              <a:rPr lang="ru-RU" i="1" dirty="0"/>
              <a:t>подал ему лапу, папа потряс ее и снял с колен, но Джек подал лапу опять, так он «здоровался» раз десять.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Продолжи…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Слушать </a:t>
            </a:r>
            <a:r>
              <a:rPr lang="ru-RU" i="1" dirty="0"/>
              <a:t>деревья Наташе было интересно. Они шёпотом рассказывали друг другу разные истории. Вот какую историю девочка услышала однажды от старого дуба.</a:t>
            </a:r>
            <a:endParaRPr lang="ru-RU" dirty="0"/>
          </a:p>
          <a:p>
            <a:r>
              <a:rPr lang="ru-RU" b="1" dirty="0"/>
              <a:t>Добавь в этот текст несколько предложений так, чтобы в нём получилось три части. Запиши получившийся текст целиком. Озаглавь его.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4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Выставка</Template>
  <TotalTime>17</TotalTime>
  <Words>270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5 класс</vt:lpstr>
      <vt:lpstr>Заполни таблицу</vt:lpstr>
      <vt:lpstr>      Распредели слова по 3 группам в зависимости от орфограммы в корне слова. Что это будут за группы? </vt:lpstr>
      <vt:lpstr>Проверь себя</vt:lpstr>
      <vt:lpstr>Найдите верный ответ  </vt:lpstr>
      <vt:lpstr>Презентация PowerPoint</vt:lpstr>
      <vt:lpstr> Прочитай текст, отредактируй его (устрани ошибки). Запиши исправленный текст в левую колонку таблицы. В правой колонке таблицы опиши, что ты сделал, чтобы устранить недочёты. </vt:lpstr>
      <vt:lpstr>Продолжи…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user1</cp:lastModifiedBy>
  <cp:revision>4</cp:revision>
  <dcterms:created xsi:type="dcterms:W3CDTF">2015-05-06T19:26:35Z</dcterms:created>
  <dcterms:modified xsi:type="dcterms:W3CDTF">2015-06-13T16:54:15Z</dcterms:modified>
</cp:coreProperties>
</file>