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6D5DE-448C-4800-944C-32821D962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81AA-ECD2-43F5-ADF4-90209ECCA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97DB-B97B-4C6F-B22D-C21B988BF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84BA-EDAC-44D1-A66E-2D32558B2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FE87B-6697-4FF1-8417-8FF372882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4C71C-C3C4-42ED-B911-65EF56050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7C190-BF42-4D38-BBFD-9263BF749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1DCB-56FC-4046-AF38-4D0B7E790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E01B-1334-4264-8CE1-838867F27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BDBD-A9E6-4419-86DD-0E6B62E75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D450-6F3D-4715-9903-2B3A34620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E880-96A3-4833-A01F-137C2FD4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BB01-4EB3-4299-81E6-926597493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FAD62-41C3-4A78-8CC0-7427BECCE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7C0F7-CB1D-4169-BE33-CC393E862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36F96-9153-4313-8EED-AB102978A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AA69-C137-41C1-BF9E-65ADBAA96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01E5-945E-4B7B-A2EA-B83073638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FBDC-31C4-40E2-BB5D-C0BADE763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B1E6-8050-43B2-AF98-78AC5389E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5FB0-FE1C-40A7-A2F3-95FDB2699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68809-5341-408E-9E7B-1DEA8F934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43854-4C4A-4160-B4F7-E1E218B3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C63D-3B3A-47E9-B725-96942DE53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1A6E-0756-445A-AF30-E0EF17DF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429C-0F84-49A5-9210-63ABAB5E3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E651C-D2BD-45A5-8D9B-F4EBBECAD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C4B8-09CD-412F-95AC-3BE5F64F3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5522-C9AE-4CD4-A580-37EBC2F1D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BDAA2-1A0B-4ACA-AD1C-3BAABAFFA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84031-11F4-457A-9DF9-4B6F5DE52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E422-AED0-411C-81E4-77CAA5639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A069C-47A9-41B5-A587-BE8E82CFC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21D9-F1B5-481B-8563-2B06EC506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0F41-8028-462B-AEC5-E45CB7E91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1BFA-CF4D-4E82-85F1-9436E390A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1F8D4-983B-4745-A4EB-D6A8DA7B7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EE3DA-289E-4CE4-B53C-7D254CEAA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8623A-B994-4AB8-9F2F-A59908EE8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56BA4-171D-4CDA-A65B-F3B437B9B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1CD70-2CD7-4D77-ACFD-5FC4A2EAA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6C7E-72AD-4F6F-A6A6-610AD1B01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0DEE9-9EC3-475D-9692-AE35551DC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780A-4099-4CE4-9E97-0B105D5DD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49E3-0175-4D67-9FD1-833A719DD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BC3F2-43E2-4C05-921E-E52C051F4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9C81-78E7-45B6-A711-DB9CF50E2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0F001-75D4-4DFA-9368-1763374F5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A4C6-69D8-429B-A785-9F773AFB6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D429F-7B76-40B8-9352-AD7B0B085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215D-2538-4160-90B2-5C7CF3014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B74D-7F34-4C4A-8AF4-7E59B2DB6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614C-57B8-4E0E-B9AA-0C71B9340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E34A-5D99-4AA5-98E1-C3495AD65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E526-688C-44C9-BA8D-44F4F31B4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7D005-EC1F-494B-B7C1-57D9A2F26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8EF6-0282-4CEC-A11E-A74888A5D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67ABF-A346-4E82-BB45-96FEF0BCE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9BAE-AA34-4A69-A5B7-0A8EAC099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FE04D-486F-4562-A7D3-1DBA5435D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00B9-68B5-4148-AAA2-F34DB5574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2A185-08EC-4B7F-9D5F-2594DD1DE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5276-48A2-42C1-8DFE-DBA7033CB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096BE-7E2B-46FF-B4D1-A47409655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F781-0240-4DFB-8C7B-75EDEEA1A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91F05-1315-461D-B14C-A0681752C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4BF43-A1BF-4817-99F5-7039CCE45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A8220-A7FF-4D86-B1BC-3BDA9DB6C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FF2F-FFF8-4FD3-9B64-7F6AF2C9D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FE26-3EE1-4AAC-8A1A-10FCD8888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FC57-D627-4797-B9E0-275069A67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A9F0B-4E02-49CB-B840-866D6F0B3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1A47A-9CC7-421E-B042-1EC23C9C4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F7CC6-A1E7-4E27-92DA-10497E094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B4167-E399-4112-896D-26467954E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CD85-E91A-4085-86D0-6ABA3BEC6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E38F-8DAB-4F6A-B929-831093831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74B66-6BF3-480A-9581-30950B253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2B93F-AAA9-4880-AD11-53F6702A7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4D2A-C6B2-4035-8118-CC3B74696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5D7E8-C87F-48F1-B98F-A59A4E4F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BF9DB-47BF-4278-8019-C1E1BAB19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AD4FF-A939-4767-AC7B-BFE3057DA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F8C16-85CD-40D1-9B3D-3D9291491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0B059-DA06-4BBD-A9E0-D8A4D61B2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C36E-2525-45BF-BAEB-72C128E1E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03D0-F0BF-456D-8F0E-3553642B1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5FFA9-80DF-46A1-9219-D6069CCDD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AEFD-03E5-4E6D-92A1-4ACE05D84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4897-136E-4234-86ED-BF8A1C417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DBE2-0FBD-4BA0-9EC0-FB8250B6C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E5907-C673-4E76-A2DD-772332EFC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54E1-9F09-4EB5-BBED-2E6651607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ED3B-C035-49D0-8CD9-6D3F28FD7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599B0-5616-46EF-8103-DDB804EB9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094E-3069-4BCE-BA20-00F509220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99448-AC01-41C4-9389-0007DCED7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D5A7-83C1-44DC-BE13-753DA40D5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80C0-B32F-4B46-BF47-06A380B86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42B084-FC11-4A34-A6A9-56AAB3CAE5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B965C6-8087-4C60-80D7-D4862EBF57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77D992-16E0-44FB-99A2-F124A62C7C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1EC94D-D22C-4BD8-9BDF-59C94F3E0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AE91E1-8D59-4E06-804E-2F54F11CC8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79BC4F-C093-4CE1-BEC7-5AD7A0857B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6A349-EC57-4C05-9E89-62767A9001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1A0DFD-8934-4576-9D47-1274156C1F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74BF65-B00F-4D8D-BC4B-AF42634766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76328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Проектирование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 Календарного плана на один рабочий день по теме: «Весна»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 во </a:t>
            </a:r>
            <a:r>
              <a:rPr lang="en-US" sz="3200" b="1" dirty="0">
                <a:solidFill>
                  <a:srgbClr val="7030A0"/>
                </a:solidFill>
              </a:rPr>
              <a:t>II</a:t>
            </a:r>
            <a:r>
              <a:rPr lang="ru-RU" sz="3200" b="1" dirty="0">
                <a:solidFill>
                  <a:srgbClr val="7030A0"/>
                </a:solidFill>
              </a:rPr>
              <a:t> младшей </a:t>
            </a:r>
            <a:r>
              <a:rPr lang="ru-RU" sz="3200" b="1" dirty="0" smtClean="0">
                <a:solidFill>
                  <a:srgbClr val="7030A0"/>
                </a:solidFill>
              </a:rPr>
              <a:t>группе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509120"/>
            <a:ext cx="475252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5400" dirty="0"/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Химич</a:t>
            </a:r>
            <a:r>
              <a:rPr lang="ru-RU" sz="2000" b="1" dirty="0">
                <a:solidFill>
                  <a:srgbClr val="7030A0"/>
                </a:solidFill>
              </a:rPr>
              <a:t> Мария Александровна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</a:rPr>
              <a:t>Воспитатель МБДОУ «Детский сад № 18»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</a:rPr>
              <a:t>г.Городец </a:t>
            </a:r>
            <a:endParaRPr lang="ru-RU" sz="20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88640"/>
            <a:ext cx="3528392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Утро</a:t>
            </a:r>
            <a:endParaRPr lang="ru-RU" sz="54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Индивидуальная работа по звуковой культуре речи с Серафимом: звук «</a:t>
            </a:r>
            <a:r>
              <a:rPr lang="ru-RU" sz="1400" dirty="0" err="1"/>
              <a:t>ф</a:t>
            </a:r>
            <a:r>
              <a:rPr lang="ru-RU" sz="1400" dirty="0" smtClean="0"/>
              <a:t>» (учить  </a:t>
            </a:r>
            <a:r>
              <a:rPr lang="ru-RU" sz="1400" dirty="0"/>
              <a:t>отчетливо и правильно произносить звук «Ф</a:t>
            </a:r>
            <a:r>
              <a:rPr lang="ru-RU" sz="1400" dirty="0" smtClean="0"/>
              <a:t>»)</a:t>
            </a:r>
            <a:endParaRPr lang="ru-RU" sz="1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1560" y="3212976"/>
            <a:ext cx="6912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Беседа на тему: «Пришла весна!» (закреплять знания о весенних явлениях природы).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Рассматривание альбома на тему: «Весна» (продолжать закреплять признаки времени года).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Воспитание культурно-гигиенических навыков (умывание) (закреплять умение самостоятельно засучивать рукава, не мочить при умывании одежду).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5157192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Изменение игровой среды: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внесение д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идактической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«На что это похоже?» (учить детей создавать в воображении образы на основе схематического изображения предметов).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Внесение д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идактической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«Что нужно парикмахеру?» (расширять знания детей о предметах, которые парикмахер использует в своей работе).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14" y="188641"/>
            <a:ext cx="3561978" cy="231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248" y="404664"/>
            <a:ext cx="4428456" cy="70788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НОД (групповая)</a:t>
            </a:r>
            <a:endParaRPr lang="ru-RU" sz="40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539552" y="4293096"/>
            <a:ext cx="81369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Познавательное развитие (Ребенок и окружающий мир):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«Прогулка по весеннему лесу».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Цель: Знакомить с характерными особенностями весенней погоды. Расширять представления о лесных растениях и животных. Формировать элементарные представления о простейших связях в природе.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Художественно-эстетическое развитие (Рисование):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«Светит солнышко».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Цель: учить передавать в рисунке образ солнышка; сочетать округлую форму с прямыми и загнутыми линиями.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2550"/>
            <a:ext cx="4277476" cy="300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88640"/>
            <a:ext cx="3363934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Прогулка</a:t>
            </a:r>
            <a:endParaRPr lang="ru-RU" sz="54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877272"/>
            <a:ext cx="80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Индивидуальная работа по физическому развитию с Артемом «Прыжки с </a:t>
            </a:r>
            <a:r>
              <a:rPr lang="ru-RU" sz="1400" dirty="0" smtClean="0"/>
              <a:t>места» (учить </a:t>
            </a:r>
            <a:r>
              <a:rPr lang="ru-RU" sz="1400" dirty="0"/>
              <a:t>приземляться одновременно на две </a:t>
            </a:r>
            <a:r>
              <a:rPr lang="ru-RU" sz="1400" dirty="0" smtClean="0"/>
              <a:t>ноги).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611560" y="2708920"/>
            <a:ext cx="75608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Воспитание культурно-гигиенических навыков (одевание-раздевание)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упражнять в одевании и раздевании в определенной последовательности).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Наблюдение за солнцем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расширять представления детей о простейших связях в природе: стало припекать солнце - растаял снег).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Беседа на тему: «Как изменилась одежда»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формирование умения устанавливать простейшие связи между предметами и явлениями, делать простейшие обобщения).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Подвижная игра: «Солнечные зайчики»(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уточнять направления: вверх, вниз, в сторону; учить выполнять разнообразные движения).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Трудовая деятельность: сбор сухих веточек на участке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формировать положительное отношение к труду).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46" y="332656"/>
            <a:ext cx="1773331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188640"/>
            <a:ext cx="2262543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Вечер</a:t>
            </a:r>
            <a:endParaRPr lang="ru-RU" sz="54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Индивидуальная работа по изобразительной деятельности с Соней Б. на тему: «Солнышко». (</a:t>
            </a:r>
            <a:r>
              <a:rPr lang="ru-RU" sz="1400" dirty="0" smtClean="0"/>
              <a:t> </a:t>
            </a:r>
            <a:r>
              <a:rPr lang="ru-RU" sz="1400" dirty="0"/>
              <a:t>учить передавать в рисунке образ </a:t>
            </a:r>
            <a:r>
              <a:rPr lang="ru-RU" sz="1400" dirty="0" smtClean="0"/>
              <a:t>солнца).</a:t>
            </a:r>
            <a:endParaRPr lang="ru-RU" sz="1400" dirty="0"/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539552" y="1880537"/>
            <a:ext cx="7992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Чтение стихотворения А. Плещеева «Весна»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познакомить детей со стихотворением А. Плещеева).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Дидактическое упражнение: «Когда это бывает?»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учить называть признаки времен года).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9552" y="2636912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Организация предметно-развивающей среды для сюжетно-ролевой игры «Парикмахерская» </a:t>
            </a:r>
            <a:r>
              <a:rPr lang="ru-RU" sz="1400" dirty="0"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расширять знания детей о труде парикмахера).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Организация предметно-развивающей среды для строительства домика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предложить выполнить усложненную конструкцию. Уделить особое внимание цветовому решению и украшению постройки. Учить замыкать пространство).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293096"/>
            <a:ext cx="5068760" cy="70788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Вечерняя прогулка</a:t>
            </a:r>
            <a:endParaRPr lang="ru-RU" sz="40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67544" y="5305073"/>
            <a:ext cx="81369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Наблюдение за солнцем (расширять представления детей о простейших связях в природе: днем солнышко высоко - вечером низко).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Подвижная игра: «Найди свой цвет» (учить детей быстро действовать по сигналу, ориентироваться в пространстве; развивать ловкость).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6984777" cy="175432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Взаимодействие</a:t>
            </a:r>
            <a:r>
              <a:rPr lang="ru-RU" sz="5400" b="1" cap="none" spc="0" dirty="0" smtClean="0">
                <a:ln w="50800"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</a:rPr>
              <a:t> с родителями</a:t>
            </a:r>
            <a:endParaRPr lang="ru-RU" sz="5400" b="1" cap="none" spc="0" dirty="0">
              <a:ln w="50800"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11560" y="5013176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Наглядная информация в родительский уголок «Весна идет! Весне дорогу!»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Консультация для родителей: «Одежда детей в весеннее время года».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376264" cy="336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1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081</Template>
  <TotalTime>62</TotalTime>
  <Words>334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081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2015-04-13T20:43:55Z</dcterms:created>
  <dcterms:modified xsi:type="dcterms:W3CDTF">2015-04-16T14:08:15Z</dcterms:modified>
</cp:coreProperties>
</file>