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7" r:id="rId4"/>
    <p:sldId id="265" r:id="rId5"/>
    <p:sldId id="259" r:id="rId6"/>
    <p:sldId id="264" r:id="rId7"/>
    <p:sldId id="263" r:id="rId8"/>
    <p:sldId id="262" r:id="rId9"/>
  </p:sldIdLst>
  <p:sldSz cx="10080625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12" y="-60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3542C0F7-93C2-4490-B065-6AB17F0416F9}" type="slidenum">
              <a:t>‹#›</a:t>
            </a:fld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933542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2AE39E5D-9CED-40ED-8647-FD84B875844C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503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0" rtl="0" hangingPunct="0">
      <a:tabLst/>
      <a:defRPr lang="ru-RU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812800"/>
            <a:ext cx="0" cy="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 sz="2810">
              <a:latin typeface="Liberation Sans" pitchFamily="1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812800"/>
            <a:ext cx="0" cy="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 sz="2810">
              <a:latin typeface="Liberation Sans" pitchFamily="1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812800"/>
            <a:ext cx="0" cy="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 sz="2810">
              <a:latin typeface="Liberation Sans" pitchFamily="1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812800"/>
            <a:ext cx="0" cy="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 sz="2810">
              <a:latin typeface="Liberation Sans" pitchFamily="1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A7D7547-7F8B-4610-9389-596195AEF2F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547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A10B27C-4183-4ACB-B7E5-85ADFB73DB9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569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A2E5B8E-26BE-4F24-A7AE-0105B25FEED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7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0761AB7-82A8-489C-A9E8-7D648F3A6DF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258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387FFD9-645D-4ECC-B6AD-18BF26B4CB0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008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F2AEE71-2E7F-4CB3-BE81-2FE9844D916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80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1060799-1652-4640-8B53-B7D771CBB1B0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988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6731399-F1AF-44CD-9604-A0526CDA6FC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941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EF07597-4E40-4337-973C-C153D637FB1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714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977DFD2-4ACA-4C5A-9402-9B3A59EA243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63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85246B8-2068-4B89-978B-5A1B8E628BE6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516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5FE7B65-7F50-4664-A7C0-67FEAF1E928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54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8FB4EEC-62A9-40C1-8735-5765EEB9A18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702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628FB11-31FF-423B-9545-A62C3156359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81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BFCC1F4-8169-4751-B680-BF6EBE46EEC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536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7FA118D-C4C7-488D-A170-FC45334041A0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947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72DE06B-89F4-4719-BD21-82BF129FF76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940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B0B8280-C29B-4C7F-B9E9-C229F8255CE0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798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D46514E-C01B-4993-8E41-4A36EA41FDF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725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7857D3E-3911-48EF-B401-6158849392A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394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36B0AB3-3802-4A9C-AEB2-ACC562BBB8E0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628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0DC3F97-8F9F-4082-84DD-DDC8ADB88B6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937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ru-RU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A24AA8E2-B295-4907-9419-1FA910779D4B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ru-RU" sz="4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ru-RU" sz="32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9" y="176868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2035"/>
              </a:spcAft>
              <a:buSzPct val="45000"/>
              <a:buFont typeface="StarSymbol"/>
              <a:buNone/>
              <a:defRPr lang="ru-RU" sz="462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2035"/>
              </a:spcAft>
              <a:buSzPct val="45000"/>
              <a:buFont typeface="StarSymbol"/>
              <a:buChar char="●"/>
              <a:defRPr lang="ru-RU" sz="462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630"/>
              </a:spcAft>
              <a:buSzPct val="45000"/>
              <a:buFont typeface="StarSymbol"/>
              <a:buChar char="●"/>
              <a:defRPr lang="ru-RU" sz="405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1219"/>
              </a:spcAft>
              <a:buSzPct val="75000"/>
              <a:buFont typeface="StarSymbol"/>
              <a:buChar char="–"/>
              <a:defRPr lang="ru-RU" sz="347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811"/>
              </a:spcAft>
              <a:buSzPct val="45000"/>
              <a:buFont typeface="StarSymbol"/>
              <a:buChar char="●"/>
              <a:defRPr lang="ru-RU" sz="29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403"/>
              </a:spcAft>
              <a:buSzPct val="75000"/>
              <a:buFont typeface="StarSymbol"/>
              <a:buChar char="–"/>
              <a:defRPr lang="ru-RU" sz="29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ru-RU" sz="29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ru-RU" sz="29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ru-RU" sz="29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ru-RU" sz="29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9" y="6886440"/>
            <a:ext cx="2348280" cy="52091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000" y="6886440"/>
            <a:ext cx="3195000" cy="52091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ru-RU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000" y="6886440"/>
            <a:ext cx="2348280" cy="52091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784211EE-83E1-4BFE-805A-895822092040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ru-RU" sz="6340" b="0" i="0" u="none" strike="noStrike" kern="1200">
          <a:ln>
            <a:noFill/>
          </a:ln>
          <a:latin typeface="Liberation Sans" pitchFamily="18"/>
        </a:defRPr>
      </a:lvl1pPr>
    </p:titleStyle>
    <p:bodyStyle>
      <a:lvl1pPr marL="0" marR="0" indent="0" rtl="0" hangingPunct="0">
        <a:spcBef>
          <a:spcPts val="0"/>
        </a:spcBef>
        <a:spcAft>
          <a:spcPts val="2035"/>
        </a:spcAft>
        <a:tabLst/>
        <a:defRPr lang="ru-RU" sz="4620" b="0" i="0" u="none" strike="noStrike" kern="1200">
          <a:ln>
            <a:noFill/>
          </a:ln>
          <a:latin typeface="Liberation Sans" pitchFamily="18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/>
              <a:t>Answer the questions: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/>
        <p:txBody>
          <a:bodyPr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indent="0" algn="ctr"/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92000" y="1763613"/>
            <a:ext cx="8640000" cy="4418666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ru-RU" sz="3200" b="0" i="0" u="none" strike="noStrike" kern="1200" dirty="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1.Where </a:t>
            </a:r>
            <a:r>
              <a:rPr lang="ru-RU" sz="3200" b="0" i="0" u="none" strike="noStrike" kern="1200" dirty="0" err="1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do</a:t>
            </a:r>
            <a:r>
              <a:rPr lang="ru-RU" sz="3200" b="0" i="0" u="none" strike="noStrike" kern="1200" dirty="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 </a:t>
            </a:r>
            <a:r>
              <a:rPr lang="ru-RU" sz="3200" b="0" i="0" u="none" strike="noStrike" kern="1200" dirty="0" err="1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you</a:t>
            </a:r>
            <a:r>
              <a:rPr lang="ru-RU" sz="3200" b="0" i="0" u="none" strike="noStrike" kern="1200" dirty="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 </a:t>
            </a:r>
            <a:r>
              <a:rPr lang="ru-RU" sz="3200" b="0" i="0" u="none" strike="noStrike" kern="1200" dirty="0" err="1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live</a:t>
            </a:r>
            <a:r>
              <a:rPr lang="ru-RU" sz="3200" b="0" i="0" u="none" strike="noStrike" kern="1200" dirty="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 ?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ru-RU" sz="3200" b="0" i="0" u="none" strike="noStrike" kern="1200" dirty="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2. </a:t>
            </a:r>
            <a:r>
              <a:rPr lang="ru-RU" sz="3200" b="0" i="0" u="none" strike="noStrike" kern="1200" dirty="0" err="1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How</a:t>
            </a:r>
            <a:r>
              <a:rPr lang="ru-RU" sz="3200" b="0" i="0" u="none" strike="noStrike" kern="1200" dirty="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 </a:t>
            </a:r>
            <a:r>
              <a:rPr lang="ru-RU" sz="3200" b="0" i="0" u="none" strike="noStrike" kern="1200" dirty="0" err="1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many</a:t>
            </a:r>
            <a:r>
              <a:rPr lang="ru-RU" sz="3200" b="0" i="0" u="none" strike="noStrike" kern="1200" dirty="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 </a:t>
            </a:r>
            <a:r>
              <a:rPr lang="ru-RU" sz="3200" b="0" i="0" u="none" strike="noStrike" kern="1200" dirty="0" err="1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rooms</a:t>
            </a:r>
            <a:r>
              <a:rPr lang="ru-RU" sz="3200" b="0" i="0" u="none" strike="noStrike" kern="1200" dirty="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 </a:t>
            </a:r>
            <a:r>
              <a:rPr lang="ru-RU" sz="3200" b="0" i="0" u="none" strike="noStrike" kern="1200" dirty="0" err="1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are</a:t>
            </a:r>
            <a:r>
              <a:rPr lang="ru-RU" sz="3200" b="0" i="0" u="none" strike="noStrike" kern="1200" dirty="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 </a:t>
            </a:r>
            <a:r>
              <a:rPr lang="ru-RU" sz="3200" b="0" i="0" u="none" strike="noStrike" kern="1200" dirty="0" err="1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there</a:t>
            </a:r>
            <a:r>
              <a:rPr lang="ru-RU" sz="3200" b="0" i="0" u="none" strike="noStrike" kern="1200" dirty="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 </a:t>
            </a:r>
            <a:r>
              <a:rPr lang="ru-RU" sz="3200" b="0" i="0" u="none" strike="noStrike" kern="1200" dirty="0" err="1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in</a:t>
            </a:r>
            <a:r>
              <a:rPr lang="ru-RU" sz="3200" b="0" i="0" u="none" strike="noStrike" kern="1200" dirty="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 </a:t>
            </a:r>
            <a:r>
              <a:rPr lang="ru-RU" sz="3200" b="0" i="0" u="none" strike="noStrike" kern="1200" dirty="0" err="1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your</a:t>
            </a:r>
            <a:r>
              <a:rPr lang="ru-RU" sz="3200" b="0" i="0" u="none" strike="noStrike" kern="1200" dirty="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 </a:t>
            </a:r>
            <a:r>
              <a:rPr lang="ru-RU" sz="3200" b="0" i="0" u="none" strike="noStrike" kern="1200" dirty="0" err="1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flat</a:t>
            </a:r>
            <a:r>
              <a:rPr lang="ru-RU" sz="3200" b="0" i="0" u="none" strike="noStrike" kern="1200" dirty="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?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ru-RU" sz="3200" b="0" i="0" u="none" strike="noStrike" kern="1200" dirty="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3. </a:t>
            </a:r>
            <a:r>
              <a:rPr lang="ru-RU" sz="3200" b="0" i="0" u="none" strike="noStrike" kern="1200" dirty="0" err="1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Is</a:t>
            </a:r>
            <a:r>
              <a:rPr lang="ru-RU" sz="3200" b="0" i="0" u="none" strike="noStrike" kern="1200" dirty="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 </a:t>
            </a:r>
            <a:r>
              <a:rPr lang="ru-RU" sz="3200" b="0" i="0" u="none" strike="noStrike" kern="1200" dirty="0" err="1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your</a:t>
            </a:r>
            <a:r>
              <a:rPr lang="ru-RU" sz="3200" b="0" i="0" u="none" strike="noStrike" kern="1200" dirty="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 </a:t>
            </a:r>
            <a:r>
              <a:rPr lang="ru-RU" sz="3200" b="0" i="0" u="none" strike="noStrike" kern="1200" dirty="0" err="1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flat</a:t>
            </a:r>
            <a:r>
              <a:rPr lang="ru-RU" sz="3200" b="0" i="0" u="none" strike="noStrike" kern="1200" dirty="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 </a:t>
            </a:r>
            <a:r>
              <a:rPr lang="ru-RU" sz="3200" b="0" i="0" u="none" strike="noStrike" kern="1200" dirty="0" err="1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big</a:t>
            </a:r>
            <a:r>
              <a:rPr lang="ru-RU" sz="3200" b="0" i="0" u="none" strike="noStrike" kern="1200" dirty="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 </a:t>
            </a:r>
            <a:r>
              <a:rPr lang="ru-RU" sz="3200" b="0" i="0" u="none" strike="noStrike" kern="1200" dirty="0" err="1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or</a:t>
            </a:r>
            <a:r>
              <a:rPr lang="ru-RU" sz="3200" b="0" i="0" u="none" strike="noStrike" kern="1200" dirty="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 </a:t>
            </a:r>
            <a:r>
              <a:rPr lang="ru-RU" sz="3200" b="0" i="0" u="none" strike="noStrike" kern="1200" dirty="0" err="1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small</a:t>
            </a:r>
            <a:r>
              <a:rPr lang="ru-RU" sz="3200" b="0" i="0" u="none" strike="noStrike" kern="1200" dirty="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?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ru-RU" sz="3200" b="0" i="0" u="none" strike="noStrike" kern="1200" dirty="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4. </a:t>
            </a:r>
            <a:r>
              <a:rPr lang="ru-RU" sz="3200" b="0" i="0" u="none" strike="noStrike" kern="1200" dirty="0" err="1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Have</a:t>
            </a:r>
            <a:r>
              <a:rPr lang="ru-RU" sz="3200" b="0" i="0" u="none" strike="noStrike" kern="1200" dirty="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 </a:t>
            </a:r>
            <a:r>
              <a:rPr lang="ru-RU" sz="3200" b="0" i="0" u="none" strike="noStrike" kern="1200" dirty="0" err="1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you</a:t>
            </a:r>
            <a:r>
              <a:rPr lang="ru-RU" sz="3200" b="0" i="0" u="none" strike="noStrike" kern="1200" dirty="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 </a:t>
            </a:r>
            <a:r>
              <a:rPr lang="ru-RU" sz="3200" b="0" i="0" u="none" strike="noStrike" kern="1200" dirty="0" err="1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got</a:t>
            </a:r>
            <a:r>
              <a:rPr lang="ru-RU" sz="3200" b="0" i="0" u="none" strike="noStrike" kern="1200" dirty="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 a </a:t>
            </a:r>
            <a:r>
              <a:rPr lang="ru-RU" sz="3200" b="0" i="0" u="none" strike="noStrike" kern="1200" dirty="0" err="1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room</a:t>
            </a:r>
            <a:r>
              <a:rPr lang="ru-RU" sz="3200" b="0" i="0" u="none" strike="noStrike" kern="1200" dirty="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 </a:t>
            </a:r>
            <a:r>
              <a:rPr lang="ru-RU" sz="3200" b="0" i="0" u="none" strike="noStrike" kern="1200" dirty="0" err="1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of</a:t>
            </a:r>
            <a:r>
              <a:rPr lang="ru-RU" sz="3200" b="0" i="0" u="none" strike="noStrike" kern="1200" dirty="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 </a:t>
            </a:r>
            <a:r>
              <a:rPr lang="ru-RU" sz="3200" b="0" i="0" u="none" strike="noStrike" kern="1200" dirty="0" err="1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your</a:t>
            </a:r>
            <a:r>
              <a:rPr lang="ru-RU" sz="3200" b="0" i="0" u="none" strike="noStrike" kern="1200" dirty="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 </a:t>
            </a:r>
            <a:r>
              <a:rPr lang="ru-RU" sz="3200" b="0" i="0" u="none" strike="noStrike" kern="1200" dirty="0" err="1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own</a:t>
            </a:r>
            <a:r>
              <a:rPr lang="ru-RU" sz="3200" b="0" i="0" u="none" strike="noStrike" kern="1200" dirty="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?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ru-RU" sz="3200" b="0" i="0" u="none" strike="noStrike" kern="1200" dirty="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5. </a:t>
            </a:r>
            <a:r>
              <a:rPr lang="ru-RU" sz="3200" b="0" i="0" u="none" strike="noStrike" kern="1200" dirty="0" err="1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Do</a:t>
            </a:r>
            <a:r>
              <a:rPr lang="ru-RU" sz="3200" b="0" i="0" u="none" strike="noStrike" kern="1200" dirty="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 </a:t>
            </a:r>
            <a:r>
              <a:rPr lang="ru-RU" sz="3200" b="0" i="0" u="none" strike="noStrike" kern="1200" dirty="0" err="1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you</a:t>
            </a:r>
            <a:r>
              <a:rPr lang="ru-RU" sz="3200" b="0" i="0" u="none" strike="noStrike" kern="1200" dirty="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 </a:t>
            </a:r>
            <a:r>
              <a:rPr lang="ru-RU" sz="3200" b="0" i="0" u="none" strike="noStrike" kern="1200" dirty="0" err="1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share</a:t>
            </a:r>
            <a:r>
              <a:rPr lang="ru-RU" sz="3200" b="0" i="0" u="none" strike="noStrike" kern="1200" dirty="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 a </a:t>
            </a:r>
            <a:r>
              <a:rPr lang="ru-RU" sz="3200" b="0" i="0" u="none" strike="noStrike" kern="1200" dirty="0" err="1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room</a:t>
            </a:r>
            <a:r>
              <a:rPr lang="ru-RU" sz="3200" b="0" i="0" u="none" strike="noStrike" kern="1200" dirty="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 </a:t>
            </a:r>
            <a:r>
              <a:rPr lang="ru-RU" sz="3200" b="0" i="0" u="none" strike="noStrike" kern="1200" dirty="0" err="1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with</a:t>
            </a:r>
            <a:r>
              <a:rPr lang="ru-RU" sz="3200" b="0" i="0" u="none" strike="noStrike" kern="1200" dirty="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 </a:t>
            </a:r>
            <a:r>
              <a:rPr lang="ru-RU" sz="3200" b="0" i="0" u="none" strike="noStrike" kern="1200" dirty="0" err="1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your</a:t>
            </a:r>
            <a:r>
              <a:rPr lang="ru-RU" sz="3200" b="0" i="0" u="none" strike="noStrike" kern="1200" dirty="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 </a:t>
            </a:r>
            <a:r>
              <a:rPr lang="ru-RU" sz="3200" b="0" i="0" u="none" strike="noStrike" kern="1200" dirty="0" err="1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brother</a:t>
            </a:r>
            <a:r>
              <a:rPr lang="ru-RU" sz="3200" b="0" i="0" u="none" strike="noStrike" kern="1200" dirty="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 </a:t>
            </a:r>
            <a:r>
              <a:rPr lang="ru-RU" sz="3200" b="0" i="0" u="none" strike="noStrike" kern="1200" dirty="0" err="1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or</a:t>
            </a:r>
            <a:r>
              <a:rPr lang="ru-RU" sz="3200" b="0" i="0" u="none" strike="noStrike" kern="1200" dirty="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 </a:t>
            </a:r>
            <a:r>
              <a:rPr lang="ru-RU" sz="3200" b="0" i="0" u="none" strike="noStrike" kern="1200" dirty="0" err="1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sister</a:t>
            </a:r>
            <a:r>
              <a:rPr lang="ru-RU" sz="3200" b="0" i="0" u="none" strike="noStrike" kern="1200" dirty="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?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endParaRPr lang="ru-RU" sz="32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endParaRPr lang="ru-RU" sz="32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/>
              <a:t>Home sweet home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2035"/>
              </a:spcAft>
              <a:buSzPct val="45000"/>
              <a:buFont typeface="StarSymbol"/>
              <a:buNone/>
              <a:defRPr lang="ru-RU" sz="462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2035"/>
              </a:spcAft>
              <a:buSzPct val="45000"/>
              <a:buFont typeface="StarSymbol"/>
              <a:buChar char="●"/>
              <a:defRPr lang="ru-RU" sz="462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630"/>
              </a:spcAft>
              <a:buSzPct val="45000"/>
              <a:buFont typeface="StarSymbol"/>
              <a:buChar char="●"/>
              <a:defRPr lang="ru-RU" sz="405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1219"/>
              </a:spcAft>
              <a:buSzPct val="75000"/>
              <a:buFont typeface="StarSymbol"/>
              <a:buChar char="–"/>
              <a:defRPr lang="ru-RU" sz="347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811"/>
              </a:spcAft>
              <a:buSzPct val="45000"/>
              <a:buFont typeface="StarSymbol"/>
              <a:buChar char="●"/>
              <a:defRPr lang="ru-RU" sz="29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403"/>
              </a:spcAft>
              <a:buSzPct val="75000"/>
              <a:buFont typeface="StarSymbol"/>
              <a:buChar char="–"/>
              <a:defRPr lang="ru-RU" sz="29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ru-RU" sz="29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ru-RU" sz="29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ru-RU" sz="29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ru-RU" sz="29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9pPr>
          </a:lstStyle>
          <a:p>
            <a:pPr marL="0" indent="0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92000" y="1834919"/>
            <a:ext cx="7791480" cy="4318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7131733"/>
              </p:ext>
            </p:extLst>
          </p:nvPr>
        </p:nvGraphicFramePr>
        <p:xfrm>
          <a:off x="1151880" y="2483686"/>
          <a:ext cx="7704857" cy="36724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65888"/>
                <a:gridCol w="2566689"/>
                <a:gridCol w="2572280"/>
              </a:tblGrid>
              <a:tr h="612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lamp</a:t>
                      </a:r>
                      <a:endParaRPr lang="ru-RU" sz="2400" kern="150" dirty="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pantry</a:t>
                      </a:r>
                      <a:endParaRPr lang="ru-RU" sz="2400" kern="150" dirty="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flat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34925" marR="34925" marT="34925" marB="34925"/>
                </a:tc>
              </a:tr>
              <a:tr h="612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fireplace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hall</a:t>
                      </a:r>
                      <a:endParaRPr lang="ru-RU" sz="2400" kern="150" dirty="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living room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34925" marR="34925" marT="34925" marB="34925"/>
                </a:tc>
              </a:tr>
              <a:tr h="612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home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floor</a:t>
                      </a:r>
                      <a:endParaRPr lang="ru-RU" sz="2400" kern="150" dirty="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house</a:t>
                      </a:r>
                      <a:endParaRPr lang="ru-RU" sz="2400" kern="150" dirty="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34925" marR="34925" marT="34925" marB="34925"/>
                </a:tc>
              </a:tr>
              <a:tr h="612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bathroom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table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wall</a:t>
                      </a:r>
                      <a:endParaRPr lang="ru-RU" sz="2400" kern="150" dirty="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34925" marR="34925" marT="34925" marB="34925"/>
                </a:tc>
              </a:tr>
              <a:tr h="612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door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window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armchair</a:t>
                      </a:r>
                      <a:endParaRPr lang="ru-RU" sz="2400" kern="150" dirty="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34925" marR="34925" marT="34925" marB="34925"/>
                </a:tc>
              </a:tr>
              <a:tr h="612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kitchen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bedroom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carpet</a:t>
                      </a:r>
                      <a:endParaRPr lang="ru-RU" sz="2400" kern="150" dirty="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029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 txBox="1">
            <a:spLocks noGrp="1"/>
          </p:cNvSpPr>
          <p:nvPr>
            <p:ph type="subTitle" idx="4294967295"/>
          </p:nvPr>
        </p:nvSpPr>
        <p:spPr>
          <a:xfrm>
            <a:off x="503999" y="301320"/>
            <a:ext cx="9071640" cy="5851800"/>
          </a:xfrm>
        </p:spPr>
        <p:txBody>
          <a:bodyPr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indent="0" algn="ctr"/>
            <a:endParaRPr lang="ru-RU" sz="320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92000" y="664200"/>
            <a:ext cx="8568000" cy="5239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Find ten words: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7932118"/>
              </p:ext>
            </p:extLst>
          </p:nvPr>
        </p:nvGraphicFramePr>
        <p:xfrm>
          <a:off x="1655935" y="1763613"/>
          <a:ext cx="6696745" cy="46805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7211"/>
                <a:gridCol w="834418"/>
                <a:gridCol w="834418"/>
                <a:gridCol w="860057"/>
                <a:gridCol w="744594"/>
                <a:gridCol w="877211"/>
                <a:gridCol w="855814"/>
                <a:gridCol w="813022"/>
              </a:tblGrid>
              <a:tr h="657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ru-RU" sz="2400" kern="150" dirty="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ru-RU" sz="2400" kern="150" dirty="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ru-RU" sz="2400" kern="150" dirty="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ru-RU" sz="2400" kern="150" dirty="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628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2400" kern="150" dirty="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ru-RU" sz="2400" kern="150" dirty="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568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ru-RU" sz="2400" kern="150" dirty="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U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5084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endParaRPr lang="ru-RU" sz="2400" kern="150" dirty="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Y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ru-RU" sz="2400" kern="150" dirty="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2400" kern="150" dirty="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L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602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ru-RU" sz="2400" kern="150" dirty="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Z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ru-RU" sz="2400" kern="150" dirty="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ru-RU" sz="2400" kern="150" dirty="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ru-RU" sz="2400" kern="150" dirty="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643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U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L</a:t>
                      </a:r>
                      <a:endParaRPr lang="ru-RU" sz="2400" kern="150" dirty="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ru-RU" sz="2400" kern="150" dirty="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553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L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ru-RU" sz="2400" kern="150" dirty="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ru-RU" sz="2400" kern="150" dirty="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518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ru-RU" sz="2400" kern="150" dirty="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ru-RU" sz="2400" kern="15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2400" kern="150" dirty="0"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213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Fill the letters: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1763613"/>
            <a:ext cx="9289032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1587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999" y="-416520"/>
            <a:ext cx="9071640" cy="269820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2035"/>
              </a:spcAft>
              <a:buSzPct val="45000"/>
              <a:buFont typeface="StarSymbol"/>
              <a:buNone/>
              <a:defRPr lang="ru-RU" sz="462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2035"/>
              </a:spcAft>
              <a:buSzPct val="45000"/>
              <a:buFont typeface="StarSymbol"/>
              <a:buChar char="●"/>
              <a:defRPr lang="ru-RU" sz="462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630"/>
              </a:spcAft>
              <a:buSzPct val="45000"/>
              <a:buFont typeface="StarSymbol"/>
              <a:buChar char="●"/>
              <a:defRPr lang="ru-RU" sz="405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1219"/>
              </a:spcAft>
              <a:buSzPct val="75000"/>
              <a:buFont typeface="StarSymbol"/>
              <a:buChar char="–"/>
              <a:defRPr lang="ru-RU" sz="347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811"/>
              </a:spcAft>
              <a:buSzPct val="45000"/>
              <a:buFont typeface="StarSymbol"/>
              <a:buChar char="●"/>
              <a:defRPr lang="ru-RU" sz="29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403"/>
              </a:spcAft>
              <a:buSzPct val="75000"/>
              <a:buFont typeface="StarSymbol"/>
              <a:buChar char="–"/>
              <a:defRPr lang="ru-RU" sz="29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ru-RU" sz="29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ru-RU" sz="29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ru-RU" sz="29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ru-RU" sz="29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9pPr>
          </a:lstStyle>
          <a:p>
            <a:pPr marL="0" indent="0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935856" y="1824119"/>
            <a:ext cx="8280920" cy="41518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808080"/>
      </a:dk1>
      <a:lt1>
        <a:sysClr val="window" lastClr="232323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bstractGreen">
  <a:themeElements>
    <a:clrScheme name="Стандартная">
      <a:dk1>
        <a:sysClr val="windowText" lastClr="808080"/>
      </a:dk1>
      <a:lt1>
        <a:sysClr val="window" lastClr="232323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808080"/>
      </a:dk1>
      <a:lt1>
        <a:sysClr val="window" lastClr="232323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808080"/>
      </a:dk1>
      <a:lt1>
        <a:sysClr val="window" lastClr="232323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147</Words>
  <Application>Microsoft Office PowerPoint</Application>
  <PresentationFormat>Произвольный</PresentationFormat>
  <Paragraphs>91</Paragraphs>
  <Slides>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Обычный</vt:lpstr>
      <vt:lpstr>AbstractGreen</vt:lpstr>
      <vt:lpstr>Answer the questions:</vt:lpstr>
      <vt:lpstr>Home sweet home</vt:lpstr>
      <vt:lpstr>Презентация PowerPoint</vt:lpstr>
      <vt:lpstr>Презентация PowerPoint</vt:lpstr>
      <vt:lpstr>Find ten words:</vt:lpstr>
      <vt:lpstr>Fill the letters: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Answer the questions:</dc:title>
  <dc:creator>Сергей</dc:creator>
  <cp:lastModifiedBy>Сергей</cp:lastModifiedBy>
  <cp:revision>8</cp:revision>
  <dcterms:created xsi:type="dcterms:W3CDTF">2014-12-23T00:48:56Z</dcterms:created>
  <dcterms:modified xsi:type="dcterms:W3CDTF">2015-04-12T07:48:07Z</dcterms:modified>
</cp:coreProperties>
</file>