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65" r:id="rId5"/>
    <p:sldId id="259" r:id="rId6"/>
    <p:sldId id="264" r:id="rId7"/>
    <p:sldId id="263" r:id="rId8"/>
    <p:sldId id="262" r:id="rId9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12" y="-6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542C0F7-93C2-4490-B065-6AB17F0416F9}" type="slidenum">
              <a:t>‹#›</a:t>
            </a:fld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33542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2AE39E5D-9CED-40ED-8647-FD84B875844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503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ru-RU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812800"/>
            <a:ext cx="0" cy="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 sz="281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812800"/>
            <a:ext cx="0" cy="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 sz="281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812800"/>
            <a:ext cx="0" cy="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 sz="281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812800"/>
            <a:ext cx="0" cy="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 sz="2810">
              <a:latin typeface="Liberation Sans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7D7547-7F8B-4610-9389-596195AEF2F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54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10B27C-4183-4ACB-B7E5-85ADFB73DB9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56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2E5B8E-26BE-4F24-A7AE-0105B25FEED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7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761AB7-82A8-489C-A9E8-7D648F3A6DF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25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87FFD9-645D-4ECC-B6AD-18BF26B4CB0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00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2AEE71-2E7F-4CB3-BE81-2FE9844D916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80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060799-1652-4640-8B53-B7D771CBB1B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98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731399-F1AF-44CD-9604-A0526CDA6FC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94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F07597-4E40-4337-973C-C153D637FB1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71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77DFD2-4ACA-4C5A-9402-9B3A59EA243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63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5246B8-2068-4B89-978B-5A1B8E628BE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51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5FE7B65-7F50-4664-A7C0-67FEAF1E928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4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FB4EEC-62A9-40C1-8735-5765EEB9A18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70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28FB11-31FF-423B-9545-A62C3156359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81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BFCC1F4-8169-4751-B680-BF6EBE46EEC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53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FA118D-C4C7-488D-A170-FC45334041A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94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2DE06B-89F4-4719-BD21-82BF129FF76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94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0B8280-C29B-4C7F-B9E9-C229F8255CE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79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46514E-C01B-4993-8E41-4A36EA41FDF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72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857D3E-3911-48EF-B401-6158849392A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39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6B0AB3-3802-4A9C-AEB2-ACC562BBB8E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62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DC3F97-8F9F-4082-84DD-DDC8ADB88B6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93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ru-RU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A24AA8E2-B295-4907-9419-1FA910779D4B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ru-RU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ru-RU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9" y="176868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2035"/>
              </a:spcAft>
              <a:buSzPct val="45000"/>
              <a:buFont typeface="StarSymbol"/>
              <a:buNone/>
              <a:defRPr lang="ru-RU" sz="462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2035"/>
              </a:spcAft>
              <a:buSzPct val="45000"/>
              <a:buFont typeface="StarSymbol"/>
              <a:buChar char="●"/>
              <a:defRPr lang="ru-RU" sz="462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45000"/>
              <a:buFont typeface="StarSymbol"/>
              <a:buChar char="●"/>
              <a:defRPr lang="ru-RU" sz="405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75000"/>
              <a:buFont typeface="StarSymbol"/>
              <a:buChar char="–"/>
              <a:defRPr lang="ru-RU" sz="347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75000"/>
              <a:buFont typeface="StarSymbol"/>
              <a:buChar char="–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9" y="688644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000" y="6886440"/>
            <a:ext cx="319500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ru-RU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000" y="688644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784211EE-83E1-4BFE-805A-895822092040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ru-RU" sz="6340" b="0" i="0" u="none" strike="noStrike" kern="1200">
          <a:ln>
            <a:noFill/>
          </a:ln>
          <a:latin typeface="Liberation Sans" pitchFamily="18"/>
        </a:defRPr>
      </a:lvl1pPr>
    </p:titleStyle>
    <p:bodyStyle>
      <a:lvl1pPr marL="0" marR="0" indent="0" rtl="0" hangingPunct="0">
        <a:spcBef>
          <a:spcPts val="0"/>
        </a:spcBef>
        <a:spcAft>
          <a:spcPts val="2035"/>
        </a:spcAft>
        <a:tabLst/>
        <a:defRPr lang="ru-RU" sz="4620" b="0" i="0" u="none" strike="noStrike" kern="1200">
          <a:ln>
            <a:noFill/>
          </a:ln>
          <a:latin typeface="Liberation Sans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Answer the questions: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92000" y="1763613"/>
            <a:ext cx="8640000" cy="4418666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1.Where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do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you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live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?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2.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How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many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rooms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are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there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in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your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flat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?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3.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Is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your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flat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big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or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small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?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4.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Have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you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got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a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room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of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your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own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?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5.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Do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you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share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a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room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with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your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brother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or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u-RU" sz="3200" b="0" i="0" u="none" strike="noStrike" kern="1200" dirty="0" err="1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sister</a:t>
            </a:r>
            <a:r>
              <a:rPr lang="ru-RU" sz="3200" b="0" i="0" u="none" strike="noStrike" kern="1200" dirty="0">
                <a:ln>
                  <a:noFill/>
                </a:ln>
                <a:latin typeface="Times New Roman" pitchFamily="18"/>
                <a:ea typeface="Microsoft YaHei" pitchFamily="2"/>
                <a:cs typeface="Mangal" pitchFamily="2"/>
              </a:rPr>
              <a:t>?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endParaRPr lang="ru-RU" sz="32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endParaRPr lang="ru-RU" sz="32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Home sweet home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2035"/>
              </a:spcAft>
              <a:buSzPct val="45000"/>
              <a:buFont typeface="StarSymbol"/>
              <a:buNone/>
              <a:defRPr lang="ru-RU" sz="462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2035"/>
              </a:spcAft>
              <a:buSzPct val="45000"/>
              <a:buFont typeface="StarSymbol"/>
              <a:buChar char="●"/>
              <a:defRPr lang="ru-RU" sz="462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45000"/>
              <a:buFont typeface="StarSymbol"/>
              <a:buChar char="●"/>
              <a:defRPr lang="ru-RU" sz="405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75000"/>
              <a:buFont typeface="StarSymbol"/>
              <a:buChar char="–"/>
              <a:defRPr lang="ru-RU" sz="347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75000"/>
              <a:buFont typeface="StarSymbol"/>
              <a:buChar char="–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9pPr>
          </a:lstStyle>
          <a:p>
            <a:pPr marL="0" indent="0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2000" y="1834919"/>
            <a:ext cx="7791480" cy="4318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131733"/>
              </p:ext>
            </p:extLst>
          </p:nvPr>
        </p:nvGraphicFramePr>
        <p:xfrm>
          <a:off x="1151880" y="2483686"/>
          <a:ext cx="7704857" cy="3672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5888"/>
                <a:gridCol w="2566689"/>
                <a:gridCol w="2572280"/>
              </a:tblGrid>
              <a:tr h="61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lamp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pantry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flat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</a:tr>
              <a:tr h="61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fireplace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hall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living room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</a:tr>
              <a:tr h="61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home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floor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house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</a:tr>
              <a:tr h="61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bathroom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table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wall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</a:tr>
              <a:tr h="61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door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window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armchair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</a:tr>
              <a:tr h="61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kitchen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bedroom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carpet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02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585180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ru-RU" sz="320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2000" y="664200"/>
            <a:ext cx="8568000" cy="523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Find ten words: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932118"/>
              </p:ext>
            </p:extLst>
          </p:nvPr>
        </p:nvGraphicFramePr>
        <p:xfrm>
          <a:off x="1655935" y="1763613"/>
          <a:ext cx="6696745" cy="4680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211"/>
                <a:gridCol w="834418"/>
                <a:gridCol w="834418"/>
                <a:gridCol w="860057"/>
                <a:gridCol w="744594"/>
                <a:gridCol w="877211"/>
                <a:gridCol w="855814"/>
                <a:gridCol w="813022"/>
              </a:tblGrid>
              <a:tr h="657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628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568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508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602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643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553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518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2400" kern="15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2400" kern="150" dirty="0">
                        <a:effectLst/>
                        <a:latin typeface="Arial" pitchFamily="34" charset="0"/>
                        <a:ea typeface="Tahoma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13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Fill the letters: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763613"/>
            <a:ext cx="928903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58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-416520"/>
            <a:ext cx="9071640" cy="26982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2035"/>
              </a:spcAft>
              <a:buSzPct val="45000"/>
              <a:buFont typeface="StarSymbol"/>
              <a:buNone/>
              <a:defRPr lang="ru-RU" sz="462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2035"/>
              </a:spcAft>
              <a:buSzPct val="45000"/>
              <a:buFont typeface="StarSymbol"/>
              <a:buChar char="●"/>
              <a:defRPr lang="ru-RU" sz="462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630"/>
              </a:spcAft>
              <a:buSzPct val="45000"/>
              <a:buFont typeface="StarSymbol"/>
              <a:buChar char="●"/>
              <a:defRPr lang="ru-RU" sz="405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219"/>
              </a:spcAft>
              <a:buSzPct val="75000"/>
              <a:buFont typeface="StarSymbol"/>
              <a:buChar char="–"/>
              <a:defRPr lang="ru-RU" sz="347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811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403"/>
              </a:spcAft>
              <a:buSzPct val="75000"/>
              <a:buFont typeface="StarSymbol"/>
              <a:buChar char="–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403"/>
              </a:spcAft>
              <a:buSzPct val="45000"/>
              <a:buFont typeface="StarSymbol"/>
              <a:buChar char="●"/>
              <a:defRPr lang="ru-RU" sz="29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defRPr>
            </a:lvl9pPr>
          </a:lstStyle>
          <a:p>
            <a:pPr marL="0" indent="0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35856" y="1824119"/>
            <a:ext cx="8280920" cy="4151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808080"/>
      </a:dk1>
      <a:lt1>
        <a:sysClr val="window" lastClr="23232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bstractGreen">
  <a:themeElements>
    <a:clrScheme name="Стандартная">
      <a:dk1>
        <a:sysClr val="windowText" lastClr="808080"/>
      </a:dk1>
      <a:lt1>
        <a:sysClr val="window" lastClr="23232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808080"/>
      </a:dk1>
      <a:lt1>
        <a:sysClr val="window" lastClr="23232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808080"/>
      </a:dk1>
      <a:lt1>
        <a:sysClr val="window" lastClr="23232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147</Words>
  <Application>Microsoft Office PowerPoint</Application>
  <PresentationFormat>Произвольный</PresentationFormat>
  <Paragraphs>91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Обычный</vt:lpstr>
      <vt:lpstr>AbstractGreen</vt:lpstr>
      <vt:lpstr>Answer the questions:</vt:lpstr>
      <vt:lpstr>Home sweet home</vt:lpstr>
      <vt:lpstr>Презентация PowerPoint</vt:lpstr>
      <vt:lpstr>Презентация PowerPoint</vt:lpstr>
      <vt:lpstr>Find ten words:</vt:lpstr>
      <vt:lpstr>Fill the letters: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Answer the questions:</dc:title>
  <dc:creator>Сергей</dc:creator>
  <cp:lastModifiedBy>Сергей</cp:lastModifiedBy>
  <cp:revision>8</cp:revision>
  <dcterms:created xsi:type="dcterms:W3CDTF">2014-12-23T00:48:56Z</dcterms:created>
  <dcterms:modified xsi:type="dcterms:W3CDTF">2015-04-12T07:48:07Z</dcterms:modified>
</cp:coreProperties>
</file>