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98" y="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-2403648"/>
            <a:ext cx="7851648" cy="4257092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Работа с </a:t>
            </a:r>
            <a:r>
              <a:rPr lang="ru-RU" sz="3600" dirty="0" smtClean="0"/>
              <a:t>тканью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« Розы для любимой мамочки»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517232"/>
            <a:ext cx="7854696" cy="1752600"/>
          </a:xfrm>
        </p:spPr>
        <p:txBody>
          <a:bodyPr/>
          <a:lstStyle/>
          <a:p>
            <a:r>
              <a:rPr lang="ru-RU" sz="1600" dirty="0" smtClean="0"/>
              <a:t>Сначала ткань мы вырезали, потом кружочки собирали, скрепляли </a:t>
            </a:r>
            <a:r>
              <a:rPr lang="ru-RU" sz="1600" dirty="0" err="1" smtClean="0"/>
              <a:t>степлером</a:t>
            </a:r>
            <a:r>
              <a:rPr lang="ru-RU" sz="1600" dirty="0" smtClean="0"/>
              <a:t> потом. Затем любя листочки </a:t>
            </a:r>
            <a:r>
              <a:rPr lang="ru-RU" sz="1600" dirty="0" err="1" smtClean="0"/>
              <a:t>выпремляли</a:t>
            </a:r>
            <a:r>
              <a:rPr lang="ru-RU" sz="1600" dirty="0" smtClean="0"/>
              <a:t>, как следует их расправляли. Чтоб розочки красивы получились, все мы старались и учились. И наконец – букеты получились</a:t>
            </a:r>
            <a:endParaRPr lang="ru-RU" dirty="0"/>
          </a:p>
        </p:txBody>
      </p:sp>
      <p:pic>
        <p:nvPicPr>
          <p:cNvPr id="1026" name="Picture 2" descr="C:\Users\Asus\Desktop\открытка к 8 марта\0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484784"/>
            <a:ext cx="2432000" cy="136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8" name="Picture 4" descr="C:\Users\Asus\Desktop\открытка к 8 марта\0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368766" y="1889046"/>
            <a:ext cx="2464556" cy="136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9" name="Picture 5" descr="C:\Users\Asus\Desktop\открытка к 8 марта\0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2311808" y="1872768"/>
            <a:ext cx="2432000" cy="136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30" name="Picture 6" descr="C:\Users\Asus\Desktop\открытка к 8 марта\049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588224" y="1988840"/>
            <a:ext cx="2432000" cy="136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31" name="Picture 7" descr="C:\Users\Asus\Desktop\открытка к 8 марта\05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943656" y="3168912"/>
            <a:ext cx="2432000" cy="136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32" name="Picture 8" descr="C:\Users\Asus\Desktop\открытка к 8 марта\05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3501008"/>
            <a:ext cx="2880000" cy="162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42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Работа с тканью « Розы для любимой мамочки»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тканью (подготовительная группа № 9 воспитатель Клочкова В.В.) « Розы для любимой мамочки»</dc:title>
  <dc:creator>Asus</dc:creator>
  <cp:lastModifiedBy>Asus</cp:lastModifiedBy>
  <cp:revision>23</cp:revision>
  <dcterms:created xsi:type="dcterms:W3CDTF">2015-03-06T13:13:00Z</dcterms:created>
  <dcterms:modified xsi:type="dcterms:W3CDTF">2015-03-07T15:53:41Z</dcterms:modified>
</cp:coreProperties>
</file>