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6" r:id="rId2"/>
    <p:sldId id="256" r:id="rId3"/>
    <p:sldId id="297" r:id="rId4"/>
    <p:sldId id="299" r:id="rId5"/>
    <p:sldId id="290" r:id="rId6"/>
    <p:sldId id="292" r:id="rId7"/>
    <p:sldId id="294" r:id="rId8"/>
    <p:sldId id="298" r:id="rId9"/>
    <p:sldId id="296" r:id="rId10"/>
    <p:sldId id="302" r:id="rId11"/>
    <p:sldId id="30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77" d="100"/>
          <a:sy n="77" d="100"/>
        </p:scale>
        <p:origin x="-8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E41C4-55B9-4E25-BC44-69D9FC5B53F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FB181-6EF5-4601-9A6F-B2589EFBA15D}" type="pres">
      <dgm:prSet presAssocID="{705E41C4-55B9-4E25-BC44-69D9FC5B53F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2F5E8-B14C-48E8-9D86-FDDF11E49025}" type="presOf" srcId="{705E41C4-55B9-4E25-BC44-69D9FC5B53FC}" destId="{DD8FB181-6EF5-4601-9A6F-B2589EFBA15D}" srcOrd="0" destOrd="0" presId="urn:microsoft.com/office/officeart/2008/layout/AlternatingHexagon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98B31-E6B4-4FF5-B61D-9B26B3EF55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E61ACA-5D52-4370-B08E-AD23C5A717B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Основные принципы рационального питания</a:t>
          </a:r>
          <a:endParaRPr lang="ru-RU" sz="2800" b="1" dirty="0">
            <a:solidFill>
              <a:srgbClr val="FF0000"/>
            </a:solidFill>
          </a:endParaRPr>
        </a:p>
      </dgm:t>
    </dgm:pt>
    <dgm:pt modelId="{C006B0D7-4CDB-4A54-B4C3-8644654A0D0B}" type="parTrans" cxnId="{C027BAC4-61B1-4CB0-A8A6-51EC7FEAD9E8}">
      <dgm:prSet/>
      <dgm:spPr/>
      <dgm:t>
        <a:bodyPr/>
        <a:lstStyle/>
        <a:p>
          <a:endParaRPr lang="ru-RU"/>
        </a:p>
      </dgm:t>
    </dgm:pt>
    <dgm:pt modelId="{39511F6F-3C3D-41AA-9944-0BF0B1721C54}" type="sibTrans" cxnId="{C027BAC4-61B1-4CB0-A8A6-51EC7FEAD9E8}">
      <dgm:prSet/>
      <dgm:spPr/>
      <dgm:t>
        <a:bodyPr/>
        <a:lstStyle/>
        <a:p>
          <a:endParaRPr lang="ru-RU"/>
        </a:p>
      </dgm:t>
    </dgm:pt>
    <dgm:pt modelId="{4967B1FB-6B75-4878-8510-17FC871BDA7A}">
      <dgm:prSet phldrT="[Текст]" custT="1"/>
      <dgm:spPr/>
      <dgm:t>
        <a:bodyPr/>
        <a:lstStyle/>
        <a:p>
          <a:r>
            <a:rPr lang="ru-RU" sz="1900" b="1" i="1" dirty="0" smtClean="0">
              <a:solidFill>
                <a:srgbClr val="00CC00"/>
              </a:solidFill>
            </a:rPr>
            <a:t>Умеренность </a:t>
          </a:r>
          <a:endParaRPr lang="ru-RU" sz="1900" b="1" i="1" dirty="0">
            <a:solidFill>
              <a:srgbClr val="00CC00"/>
            </a:solidFill>
          </a:endParaRPr>
        </a:p>
      </dgm:t>
    </dgm:pt>
    <dgm:pt modelId="{DCB85802-3309-4354-BA56-46F870E4E44C}" type="parTrans" cxnId="{D2CE3344-FAF1-44B9-AA24-2D6C2CC1F102}">
      <dgm:prSet/>
      <dgm:spPr/>
      <dgm:t>
        <a:bodyPr/>
        <a:lstStyle/>
        <a:p>
          <a:endParaRPr lang="ru-RU"/>
        </a:p>
      </dgm:t>
    </dgm:pt>
    <dgm:pt modelId="{34D05FF5-03F2-4E5B-8423-10B9E74ACD82}" type="sibTrans" cxnId="{D2CE3344-FAF1-44B9-AA24-2D6C2CC1F102}">
      <dgm:prSet/>
      <dgm:spPr/>
      <dgm:t>
        <a:bodyPr/>
        <a:lstStyle/>
        <a:p>
          <a:endParaRPr lang="ru-RU"/>
        </a:p>
      </dgm:t>
    </dgm:pt>
    <dgm:pt modelId="{C7993432-8705-4F3F-9760-57729FFC54DD}">
      <dgm:prSet phldrT="[Текст]"/>
      <dgm:spPr/>
      <dgm:t>
        <a:bodyPr/>
        <a:lstStyle/>
        <a:p>
          <a:r>
            <a:rPr lang="ru-RU" b="1" i="1" dirty="0" smtClean="0">
              <a:solidFill>
                <a:srgbClr val="7030A0"/>
              </a:solidFill>
            </a:rPr>
            <a:t>Четырёхразовый приём пищи</a:t>
          </a:r>
          <a:endParaRPr lang="ru-RU" b="1" i="1" dirty="0">
            <a:solidFill>
              <a:srgbClr val="7030A0"/>
            </a:solidFill>
          </a:endParaRPr>
        </a:p>
      </dgm:t>
    </dgm:pt>
    <dgm:pt modelId="{3D978172-BB29-4623-B297-F63FE460943A}" type="parTrans" cxnId="{17457C01-77C8-4A9B-9E29-15706654F08A}">
      <dgm:prSet/>
      <dgm:spPr/>
      <dgm:t>
        <a:bodyPr/>
        <a:lstStyle/>
        <a:p>
          <a:endParaRPr lang="ru-RU"/>
        </a:p>
      </dgm:t>
    </dgm:pt>
    <dgm:pt modelId="{1B970789-76E3-4314-B91D-0D546C6BD372}" type="sibTrans" cxnId="{17457C01-77C8-4A9B-9E29-15706654F08A}">
      <dgm:prSet/>
      <dgm:spPr/>
      <dgm:t>
        <a:bodyPr/>
        <a:lstStyle/>
        <a:p>
          <a:endParaRPr lang="ru-RU"/>
        </a:p>
      </dgm:t>
    </dgm:pt>
    <dgm:pt modelId="{20AD1BBD-F5DD-44DF-A0A9-ED73F15F67F5}">
      <dgm:prSet phldrT="[Текст]" custT="1"/>
      <dgm:spPr/>
      <dgm:t>
        <a:bodyPr/>
        <a:lstStyle/>
        <a:p>
          <a:r>
            <a:rPr lang="ru-RU" sz="1900" b="1" i="1" baseline="0" dirty="0" smtClean="0">
              <a:solidFill>
                <a:srgbClr val="C00000"/>
              </a:solidFill>
              <a:latin typeface="Arial" pitchFamily="34" charset="0"/>
            </a:rPr>
            <a:t>Разнообразие</a:t>
          </a:r>
          <a:endParaRPr lang="ru-RU" sz="1900" b="1" i="1" baseline="0" dirty="0">
            <a:solidFill>
              <a:srgbClr val="C00000"/>
            </a:solidFill>
            <a:latin typeface="Arial" pitchFamily="34" charset="0"/>
          </a:endParaRPr>
        </a:p>
      </dgm:t>
    </dgm:pt>
    <dgm:pt modelId="{B55A2211-923F-4FE3-992D-98637DA85610}" type="parTrans" cxnId="{9F656808-6788-4607-A4C6-FBDEB1F92203}">
      <dgm:prSet/>
      <dgm:spPr/>
      <dgm:t>
        <a:bodyPr/>
        <a:lstStyle/>
        <a:p>
          <a:endParaRPr lang="ru-RU"/>
        </a:p>
      </dgm:t>
    </dgm:pt>
    <dgm:pt modelId="{6597065E-2E75-4CFC-AE57-7E24448D304A}" type="sibTrans" cxnId="{9F656808-6788-4607-A4C6-FBDEB1F92203}">
      <dgm:prSet/>
      <dgm:spPr/>
      <dgm:t>
        <a:bodyPr/>
        <a:lstStyle/>
        <a:p>
          <a:endParaRPr lang="ru-RU"/>
        </a:p>
      </dgm:t>
    </dgm:pt>
    <dgm:pt modelId="{408A115B-B16C-4FA5-976C-D1F6BD56E812}">
      <dgm:prSet phldrT="[Текст]" custT="1"/>
      <dgm:spPr/>
      <dgm:t>
        <a:bodyPr/>
        <a:lstStyle/>
        <a:p>
          <a:r>
            <a:rPr lang="ru-RU" sz="1900" b="1" i="1" dirty="0" smtClean="0">
              <a:solidFill>
                <a:srgbClr val="FF0066"/>
              </a:solidFill>
            </a:rPr>
            <a:t>Сбалансированность</a:t>
          </a:r>
          <a:endParaRPr lang="ru-RU" sz="1900" b="1" i="1" dirty="0">
            <a:solidFill>
              <a:srgbClr val="FF0066"/>
            </a:solidFill>
          </a:endParaRPr>
        </a:p>
      </dgm:t>
    </dgm:pt>
    <dgm:pt modelId="{F3AC547F-2B33-4EE5-B194-B2624BCF66C6}" type="parTrans" cxnId="{E1B9FA41-5B68-403B-B6CB-F8BACA573F81}">
      <dgm:prSet/>
      <dgm:spPr/>
      <dgm:t>
        <a:bodyPr/>
        <a:lstStyle/>
        <a:p>
          <a:endParaRPr lang="ru-RU"/>
        </a:p>
      </dgm:t>
    </dgm:pt>
    <dgm:pt modelId="{7EEF6E86-86AD-4385-9015-AD5D7173CA09}" type="sibTrans" cxnId="{E1B9FA41-5B68-403B-B6CB-F8BACA573F81}">
      <dgm:prSet/>
      <dgm:spPr/>
      <dgm:t>
        <a:bodyPr/>
        <a:lstStyle/>
        <a:p>
          <a:endParaRPr lang="ru-RU"/>
        </a:p>
      </dgm:t>
    </dgm:pt>
    <dgm:pt modelId="{AD1EA9D3-DFBA-4507-B064-FA35384D1C37}">
      <dgm:prSet phldrT="[Текст]"/>
      <dgm:spPr/>
      <dgm:t>
        <a:bodyPr/>
        <a:lstStyle/>
        <a:p>
          <a:r>
            <a:rPr lang="ru-RU" b="1" i="1" u="none" baseline="0" dirty="0" smtClean="0">
              <a:solidFill>
                <a:srgbClr val="0070C0"/>
              </a:solidFill>
            </a:rPr>
            <a:t>Биологическая полноценность</a:t>
          </a:r>
          <a:endParaRPr lang="ru-RU" b="1" i="1" u="none" baseline="0" dirty="0">
            <a:solidFill>
              <a:srgbClr val="0070C0"/>
            </a:solidFill>
          </a:endParaRPr>
        </a:p>
      </dgm:t>
    </dgm:pt>
    <dgm:pt modelId="{D01E9AA0-6BEF-4E51-A315-7392116FE521}" type="parTrans" cxnId="{0462999B-953B-43E6-AFDF-4E827A66F280}">
      <dgm:prSet/>
      <dgm:spPr/>
      <dgm:t>
        <a:bodyPr/>
        <a:lstStyle/>
        <a:p>
          <a:endParaRPr lang="ru-RU"/>
        </a:p>
      </dgm:t>
    </dgm:pt>
    <dgm:pt modelId="{05C19E2C-CB32-462A-AD95-D7BE54508511}" type="sibTrans" cxnId="{0462999B-953B-43E6-AFDF-4E827A66F280}">
      <dgm:prSet/>
      <dgm:spPr/>
      <dgm:t>
        <a:bodyPr/>
        <a:lstStyle/>
        <a:p>
          <a:endParaRPr lang="ru-RU"/>
        </a:p>
      </dgm:t>
    </dgm:pt>
    <dgm:pt modelId="{EB903EA9-42BC-4C22-B266-5CA661739E01}" type="pres">
      <dgm:prSet presAssocID="{54D98B31-E6B4-4FF5-B61D-9B26B3EF55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16DC10-5C1E-47BE-86F8-F6D8B460F754}" type="pres">
      <dgm:prSet presAssocID="{F4E61ACA-5D52-4370-B08E-AD23C5A717B7}" presName="hierRoot1" presStyleCnt="0"/>
      <dgm:spPr/>
    </dgm:pt>
    <dgm:pt modelId="{75E32E7A-CFC0-4489-BED2-FD5D7D545A70}" type="pres">
      <dgm:prSet presAssocID="{F4E61ACA-5D52-4370-B08E-AD23C5A717B7}" presName="composite" presStyleCnt="0"/>
      <dgm:spPr/>
    </dgm:pt>
    <dgm:pt modelId="{8FB178B8-9234-4F75-B35F-90196B684FEE}" type="pres">
      <dgm:prSet presAssocID="{F4E61ACA-5D52-4370-B08E-AD23C5A717B7}" presName="background" presStyleLbl="node0" presStyleIdx="0" presStyleCnt="1"/>
      <dgm:spPr/>
    </dgm:pt>
    <dgm:pt modelId="{8654564A-6AC1-4B9B-8148-88EED8AFF00D}" type="pres">
      <dgm:prSet presAssocID="{F4E61ACA-5D52-4370-B08E-AD23C5A717B7}" presName="text" presStyleLbl="fgAcc0" presStyleIdx="0" presStyleCnt="1" custScaleX="138930" custScaleY="102606" custLinFactNeighborX="-18564" custLinFactNeighborY="-23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29CA2-A201-45C7-8942-2EF59DAD1126}" type="pres">
      <dgm:prSet presAssocID="{F4E61ACA-5D52-4370-B08E-AD23C5A717B7}" presName="hierChild2" presStyleCnt="0"/>
      <dgm:spPr/>
    </dgm:pt>
    <dgm:pt modelId="{F134112A-C422-4CFA-B752-87DD52D8A6AC}" type="pres">
      <dgm:prSet presAssocID="{DCB85802-3309-4354-BA56-46F870E4E44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2142C0-4E37-458B-BB18-43B34BF9FC16}" type="pres">
      <dgm:prSet presAssocID="{4967B1FB-6B75-4878-8510-17FC871BDA7A}" presName="hierRoot2" presStyleCnt="0"/>
      <dgm:spPr/>
    </dgm:pt>
    <dgm:pt modelId="{38802632-C31C-414F-A589-A64C61EE4C1F}" type="pres">
      <dgm:prSet presAssocID="{4967B1FB-6B75-4878-8510-17FC871BDA7A}" presName="composite2" presStyleCnt="0"/>
      <dgm:spPr/>
    </dgm:pt>
    <dgm:pt modelId="{AC34F2E6-B4C7-451E-BC4F-CEFF8B8691CA}" type="pres">
      <dgm:prSet presAssocID="{4967B1FB-6B75-4878-8510-17FC871BDA7A}" presName="background2" presStyleLbl="node2" presStyleIdx="0" presStyleCnt="2"/>
      <dgm:spPr/>
    </dgm:pt>
    <dgm:pt modelId="{B7511385-DC46-4CD7-B241-24B5C93154A9}" type="pres">
      <dgm:prSet presAssocID="{4967B1FB-6B75-4878-8510-17FC871BDA7A}" presName="text2" presStyleLbl="fgAcc2" presStyleIdx="0" presStyleCnt="2" custLinFactNeighborX="-27694" custLinFactNeighborY="-1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DC911F-D740-4192-91FD-669534918414}" type="pres">
      <dgm:prSet presAssocID="{4967B1FB-6B75-4878-8510-17FC871BDA7A}" presName="hierChild3" presStyleCnt="0"/>
      <dgm:spPr/>
    </dgm:pt>
    <dgm:pt modelId="{3BF6F560-06C7-4888-A497-07BD5EC312E3}" type="pres">
      <dgm:prSet presAssocID="{3D978172-BB29-4623-B297-F63FE460943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EA875E4-B222-41EE-B58D-C100F716B1D7}" type="pres">
      <dgm:prSet presAssocID="{C7993432-8705-4F3F-9760-57729FFC54DD}" presName="hierRoot3" presStyleCnt="0"/>
      <dgm:spPr/>
    </dgm:pt>
    <dgm:pt modelId="{3A106FEC-B2A5-4758-9FC1-3895333F7C1B}" type="pres">
      <dgm:prSet presAssocID="{C7993432-8705-4F3F-9760-57729FFC54DD}" presName="composite3" presStyleCnt="0"/>
      <dgm:spPr/>
    </dgm:pt>
    <dgm:pt modelId="{61840688-2E1C-473D-B5AF-C1EC0654DC85}" type="pres">
      <dgm:prSet presAssocID="{C7993432-8705-4F3F-9760-57729FFC54DD}" presName="background3" presStyleLbl="node3" presStyleIdx="0" presStyleCnt="3"/>
      <dgm:spPr/>
    </dgm:pt>
    <dgm:pt modelId="{0FA378DC-B4C4-453C-9ADA-143B3A2502D6}" type="pres">
      <dgm:prSet presAssocID="{C7993432-8705-4F3F-9760-57729FFC54D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C300B-3AD9-4D70-B659-57A1E941D815}" type="pres">
      <dgm:prSet presAssocID="{C7993432-8705-4F3F-9760-57729FFC54DD}" presName="hierChild4" presStyleCnt="0"/>
      <dgm:spPr/>
    </dgm:pt>
    <dgm:pt modelId="{656EF2A1-2560-417B-AAAF-9EC5ACEAE94B}" type="pres">
      <dgm:prSet presAssocID="{B55A2211-923F-4FE3-992D-98637DA8561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C35E00B-7F14-45E6-8A17-F573759FDE47}" type="pres">
      <dgm:prSet presAssocID="{20AD1BBD-F5DD-44DF-A0A9-ED73F15F67F5}" presName="hierRoot3" presStyleCnt="0"/>
      <dgm:spPr/>
    </dgm:pt>
    <dgm:pt modelId="{DAF6AC0E-416F-4719-A6E5-DC91A7E8E3D9}" type="pres">
      <dgm:prSet presAssocID="{20AD1BBD-F5DD-44DF-A0A9-ED73F15F67F5}" presName="composite3" presStyleCnt="0"/>
      <dgm:spPr/>
    </dgm:pt>
    <dgm:pt modelId="{C8FACE73-E204-4A1E-A173-44520074FB9B}" type="pres">
      <dgm:prSet presAssocID="{20AD1BBD-F5DD-44DF-A0A9-ED73F15F67F5}" presName="background3" presStyleLbl="node3" presStyleIdx="1" presStyleCnt="3"/>
      <dgm:spPr/>
    </dgm:pt>
    <dgm:pt modelId="{CB2A6528-50EC-4192-9B97-B45397FCE67F}" type="pres">
      <dgm:prSet presAssocID="{20AD1BBD-F5DD-44DF-A0A9-ED73F15F67F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90C0D4-9D85-4C5E-95CF-C11BD7A5E88A}" type="pres">
      <dgm:prSet presAssocID="{20AD1BBD-F5DD-44DF-A0A9-ED73F15F67F5}" presName="hierChild4" presStyleCnt="0"/>
      <dgm:spPr/>
    </dgm:pt>
    <dgm:pt modelId="{21B77599-41DD-43B7-A1BE-4335047FF171}" type="pres">
      <dgm:prSet presAssocID="{F3AC547F-2B33-4EE5-B194-B2624BCF66C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FD090B9-8131-4F9D-A711-67C7C15E1AD7}" type="pres">
      <dgm:prSet presAssocID="{408A115B-B16C-4FA5-976C-D1F6BD56E812}" presName="hierRoot2" presStyleCnt="0"/>
      <dgm:spPr/>
    </dgm:pt>
    <dgm:pt modelId="{01A21DE5-30DC-4D61-AEEC-73D906C8D263}" type="pres">
      <dgm:prSet presAssocID="{408A115B-B16C-4FA5-976C-D1F6BD56E812}" presName="composite2" presStyleCnt="0"/>
      <dgm:spPr/>
    </dgm:pt>
    <dgm:pt modelId="{35617958-B7FF-4F8F-AC0B-A53E23578AE5}" type="pres">
      <dgm:prSet presAssocID="{408A115B-B16C-4FA5-976C-D1F6BD56E812}" presName="background2" presStyleLbl="node2" presStyleIdx="1" presStyleCnt="2"/>
      <dgm:spPr/>
    </dgm:pt>
    <dgm:pt modelId="{6FF46310-1DF9-4D30-9907-2A3E391A7006}" type="pres">
      <dgm:prSet presAssocID="{408A115B-B16C-4FA5-976C-D1F6BD56E812}" presName="text2" presStyleLbl="fgAcc2" presStyleIdx="1" presStyleCnt="2" custScaleX="135580" custScaleY="10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7D74C-CA94-4A32-84FB-18F16443A87D}" type="pres">
      <dgm:prSet presAssocID="{408A115B-B16C-4FA5-976C-D1F6BD56E812}" presName="hierChild3" presStyleCnt="0"/>
      <dgm:spPr/>
    </dgm:pt>
    <dgm:pt modelId="{403F8353-F6A1-4B5D-8F3B-7B7356270792}" type="pres">
      <dgm:prSet presAssocID="{D01E9AA0-6BEF-4E51-A315-7392116FE52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8F3E438-BDF5-47CE-8702-461CDCEDF55E}" type="pres">
      <dgm:prSet presAssocID="{AD1EA9D3-DFBA-4507-B064-FA35384D1C37}" presName="hierRoot3" presStyleCnt="0"/>
      <dgm:spPr/>
    </dgm:pt>
    <dgm:pt modelId="{B86CCEE4-76D3-4A4D-889B-73A23A347818}" type="pres">
      <dgm:prSet presAssocID="{AD1EA9D3-DFBA-4507-B064-FA35384D1C37}" presName="composite3" presStyleCnt="0"/>
      <dgm:spPr/>
    </dgm:pt>
    <dgm:pt modelId="{1A81DDCB-DAD9-47A5-A6A2-E1A623DF4610}" type="pres">
      <dgm:prSet presAssocID="{AD1EA9D3-DFBA-4507-B064-FA35384D1C37}" presName="background3" presStyleLbl="node3" presStyleIdx="2" presStyleCnt="3"/>
      <dgm:spPr/>
    </dgm:pt>
    <dgm:pt modelId="{B3F7B6F6-A8B7-4792-884B-DF2596C09E59}" type="pres">
      <dgm:prSet presAssocID="{AD1EA9D3-DFBA-4507-B064-FA35384D1C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2F5D4B-6399-45E8-AAFE-CC46062DF00E}" type="pres">
      <dgm:prSet presAssocID="{AD1EA9D3-DFBA-4507-B064-FA35384D1C37}" presName="hierChild4" presStyleCnt="0"/>
      <dgm:spPr/>
    </dgm:pt>
  </dgm:ptLst>
  <dgm:cxnLst>
    <dgm:cxn modelId="{EF9F968E-B205-4FEF-8EC1-63073E157C33}" type="presOf" srcId="{F3AC547F-2B33-4EE5-B194-B2624BCF66C6}" destId="{21B77599-41DD-43B7-A1BE-4335047FF171}" srcOrd="0" destOrd="0" presId="urn:microsoft.com/office/officeart/2005/8/layout/hierarchy1"/>
    <dgm:cxn modelId="{3F9491F5-35A3-42D5-967E-5D8A6A0A5E14}" type="presOf" srcId="{F4E61ACA-5D52-4370-B08E-AD23C5A717B7}" destId="{8654564A-6AC1-4B9B-8148-88EED8AFF00D}" srcOrd="0" destOrd="0" presId="urn:microsoft.com/office/officeart/2005/8/layout/hierarchy1"/>
    <dgm:cxn modelId="{ADC44FE5-01CB-45A9-99C5-32EB4CD5F554}" type="presOf" srcId="{B55A2211-923F-4FE3-992D-98637DA85610}" destId="{656EF2A1-2560-417B-AAAF-9EC5ACEAE94B}" srcOrd="0" destOrd="0" presId="urn:microsoft.com/office/officeart/2005/8/layout/hierarchy1"/>
    <dgm:cxn modelId="{580FA5C8-2185-4CEC-A032-89D69F0E90EC}" type="presOf" srcId="{DCB85802-3309-4354-BA56-46F870E4E44C}" destId="{F134112A-C422-4CFA-B752-87DD52D8A6AC}" srcOrd="0" destOrd="0" presId="urn:microsoft.com/office/officeart/2005/8/layout/hierarchy1"/>
    <dgm:cxn modelId="{0462999B-953B-43E6-AFDF-4E827A66F280}" srcId="{408A115B-B16C-4FA5-976C-D1F6BD56E812}" destId="{AD1EA9D3-DFBA-4507-B064-FA35384D1C37}" srcOrd="0" destOrd="0" parTransId="{D01E9AA0-6BEF-4E51-A315-7392116FE521}" sibTransId="{05C19E2C-CB32-462A-AD95-D7BE54508511}"/>
    <dgm:cxn modelId="{B42CB8AB-F3C3-43D9-861B-B4D4701864F7}" type="presOf" srcId="{D01E9AA0-6BEF-4E51-A315-7392116FE521}" destId="{403F8353-F6A1-4B5D-8F3B-7B7356270792}" srcOrd="0" destOrd="0" presId="urn:microsoft.com/office/officeart/2005/8/layout/hierarchy1"/>
    <dgm:cxn modelId="{9F656808-6788-4607-A4C6-FBDEB1F92203}" srcId="{4967B1FB-6B75-4878-8510-17FC871BDA7A}" destId="{20AD1BBD-F5DD-44DF-A0A9-ED73F15F67F5}" srcOrd="1" destOrd="0" parTransId="{B55A2211-923F-4FE3-992D-98637DA85610}" sibTransId="{6597065E-2E75-4CFC-AE57-7E24448D304A}"/>
    <dgm:cxn modelId="{17457C01-77C8-4A9B-9E29-15706654F08A}" srcId="{4967B1FB-6B75-4878-8510-17FC871BDA7A}" destId="{C7993432-8705-4F3F-9760-57729FFC54DD}" srcOrd="0" destOrd="0" parTransId="{3D978172-BB29-4623-B297-F63FE460943A}" sibTransId="{1B970789-76E3-4314-B91D-0D546C6BD372}"/>
    <dgm:cxn modelId="{E1B9FA41-5B68-403B-B6CB-F8BACA573F81}" srcId="{F4E61ACA-5D52-4370-B08E-AD23C5A717B7}" destId="{408A115B-B16C-4FA5-976C-D1F6BD56E812}" srcOrd="1" destOrd="0" parTransId="{F3AC547F-2B33-4EE5-B194-B2624BCF66C6}" sibTransId="{7EEF6E86-86AD-4385-9015-AD5D7173CA09}"/>
    <dgm:cxn modelId="{20AAE5CA-BBFD-4BE0-8BDD-5FC83184F2EC}" type="presOf" srcId="{20AD1BBD-F5DD-44DF-A0A9-ED73F15F67F5}" destId="{CB2A6528-50EC-4192-9B97-B45397FCE67F}" srcOrd="0" destOrd="0" presId="urn:microsoft.com/office/officeart/2005/8/layout/hierarchy1"/>
    <dgm:cxn modelId="{D2CE3344-FAF1-44B9-AA24-2D6C2CC1F102}" srcId="{F4E61ACA-5D52-4370-B08E-AD23C5A717B7}" destId="{4967B1FB-6B75-4878-8510-17FC871BDA7A}" srcOrd="0" destOrd="0" parTransId="{DCB85802-3309-4354-BA56-46F870E4E44C}" sibTransId="{34D05FF5-03F2-4E5B-8423-10B9E74ACD82}"/>
    <dgm:cxn modelId="{7E58F80C-A27C-473F-BCB2-3FA7A4AC5FA6}" type="presOf" srcId="{4967B1FB-6B75-4878-8510-17FC871BDA7A}" destId="{B7511385-DC46-4CD7-B241-24B5C93154A9}" srcOrd="0" destOrd="0" presId="urn:microsoft.com/office/officeart/2005/8/layout/hierarchy1"/>
    <dgm:cxn modelId="{C027BAC4-61B1-4CB0-A8A6-51EC7FEAD9E8}" srcId="{54D98B31-E6B4-4FF5-B61D-9B26B3EF555E}" destId="{F4E61ACA-5D52-4370-B08E-AD23C5A717B7}" srcOrd="0" destOrd="0" parTransId="{C006B0D7-4CDB-4A54-B4C3-8644654A0D0B}" sibTransId="{39511F6F-3C3D-41AA-9944-0BF0B1721C54}"/>
    <dgm:cxn modelId="{DC2595ED-D78B-4EDB-9D45-EFA074C09B4B}" type="presOf" srcId="{AD1EA9D3-DFBA-4507-B064-FA35384D1C37}" destId="{B3F7B6F6-A8B7-4792-884B-DF2596C09E59}" srcOrd="0" destOrd="0" presId="urn:microsoft.com/office/officeart/2005/8/layout/hierarchy1"/>
    <dgm:cxn modelId="{18E3E4C8-01A3-4C56-A981-B008243E6AE7}" type="presOf" srcId="{C7993432-8705-4F3F-9760-57729FFC54DD}" destId="{0FA378DC-B4C4-453C-9ADA-143B3A2502D6}" srcOrd="0" destOrd="0" presId="urn:microsoft.com/office/officeart/2005/8/layout/hierarchy1"/>
    <dgm:cxn modelId="{4BB8B1B0-68D4-4B56-9B00-89C0B7D7A224}" type="presOf" srcId="{54D98B31-E6B4-4FF5-B61D-9B26B3EF555E}" destId="{EB903EA9-42BC-4C22-B266-5CA661739E01}" srcOrd="0" destOrd="0" presId="urn:microsoft.com/office/officeart/2005/8/layout/hierarchy1"/>
    <dgm:cxn modelId="{53E98AC1-A39D-4F34-9F96-980E86ADC1AC}" type="presOf" srcId="{3D978172-BB29-4623-B297-F63FE460943A}" destId="{3BF6F560-06C7-4888-A497-07BD5EC312E3}" srcOrd="0" destOrd="0" presId="urn:microsoft.com/office/officeart/2005/8/layout/hierarchy1"/>
    <dgm:cxn modelId="{9679D21C-090C-440A-AD12-6D4EB5347212}" type="presOf" srcId="{408A115B-B16C-4FA5-976C-D1F6BD56E812}" destId="{6FF46310-1DF9-4D30-9907-2A3E391A7006}" srcOrd="0" destOrd="0" presId="urn:microsoft.com/office/officeart/2005/8/layout/hierarchy1"/>
    <dgm:cxn modelId="{6B6FFBE8-6B2B-4485-83B2-E69F28F4017A}" type="presParOf" srcId="{EB903EA9-42BC-4C22-B266-5CA661739E01}" destId="{F516DC10-5C1E-47BE-86F8-F6D8B460F754}" srcOrd="0" destOrd="0" presId="urn:microsoft.com/office/officeart/2005/8/layout/hierarchy1"/>
    <dgm:cxn modelId="{655375D4-8DDB-4BF2-A196-B3CCEF13AC24}" type="presParOf" srcId="{F516DC10-5C1E-47BE-86F8-F6D8B460F754}" destId="{75E32E7A-CFC0-4489-BED2-FD5D7D545A70}" srcOrd="0" destOrd="0" presId="urn:microsoft.com/office/officeart/2005/8/layout/hierarchy1"/>
    <dgm:cxn modelId="{F7AD129E-68A8-415A-A982-18AF6F5A60B4}" type="presParOf" srcId="{75E32E7A-CFC0-4489-BED2-FD5D7D545A70}" destId="{8FB178B8-9234-4F75-B35F-90196B684FEE}" srcOrd="0" destOrd="0" presId="urn:microsoft.com/office/officeart/2005/8/layout/hierarchy1"/>
    <dgm:cxn modelId="{3AE99A8B-4253-4E2E-BCAE-6E02501FC01C}" type="presParOf" srcId="{75E32E7A-CFC0-4489-BED2-FD5D7D545A70}" destId="{8654564A-6AC1-4B9B-8148-88EED8AFF00D}" srcOrd="1" destOrd="0" presId="urn:microsoft.com/office/officeart/2005/8/layout/hierarchy1"/>
    <dgm:cxn modelId="{B2191E4E-B36D-4386-88B8-B22B942C3AA1}" type="presParOf" srcId="{F516DC10-5C1E-47BE-86F8-F6D8B460F754}" destId="{14129CA2-A201-45C7-8942-2EF59DAD1126}" srcOrd="1" destOrd="0" presId="urn:microsoft.com/office/officeart/2005/8/layout/hierarchy1"/>
    <dgm:cxn modelId="{00951484-A345-41AB-BEE1-128AE6C12176}" type="presParOf" srcId="{14129CA2-A201-45C7-8942-2EF59DAD1126}" destId="{F134112A-C422-4CFA-B752-87DD52D8A6AC}" srcOrd="0" destOrd="0" presId="urn:microsoft.com/office/officeart/2005/8/layout/hierarchy1"/>
    <dgm:cxn modelId="{265862A7-DE21-4F47-A061-8C21ACFB6D75}" type="presParOf" srcId="{14129CA2-A201-45C7-8942-2EF59DAD1126}" destId="{842142C0-4E37-458B-BB18-43B34BF9FC16}" srcOrd="1" destOrd="0" presId="urn:microsoft.com/office/officeart/2005/8/layout/hierarchy1"/>
    <dgm:cxn modelId="{918DEF74-E295-4AFF-822A-61E45761FBE2}" type="presParOf" srcId="{842142C0-4E37-458B-BB18-43B34BF9FC16}" destId="{38802632-C31C-414F-A589-A64C61EE4C1F}" srcOrd="0" destOrd="0" presId="urn:microsoft.com/office/officeart/2005/8/layout/hierarchy1"/>
    <dgm:cxn modelId="{9DB6D90D-3B8F-4D2C-81CC-077192C61665}" type="presParOf" srcId="{38802632-C31C-414F-A589-A64C61EE4C1F}" destId="{AC34F2E6-B4C7-451E-BC4F-CEFF8B8691CA}" srcOrd="0" destOrd="0" presId="urn:microsoft.com/office/officeart/2005/8/layout/hierarchy1"/>
    <dgm:cxn modelId="{689CA8EF-0E7F-4B03-9934-4F72BE04CA08}" type="presParOf" srcId="{38802632-C31C-414F-A589-A64C61EE4C1F}" destId="{B7511385-DC46-4CD7-B241-24B5C93154A9}" srcOrd="1" destOrd="0" presId="urn:microsoft.com/office/officeart/2005/8/layout/hierarchy1"/>
    <dgm:cxn modelId="{50E6E1BA-0CD1-4D81-8552-73BE8D36EA76}" type="presParOf" srcId="{842142C0-4E37-458B-BB18-43B34BF9FC16}" destId="{83DC911F-D740-4192-91FD-669534918414}" srcOrd="1" destOrd="0" presId="urn:microsoft.com/office/officeart/2005/8/layout/hierarchy1"/>
    <dgm:cxn modelId="{DAFD8074-A7E9-40BF-BDC3-2933FB6810F1}" type="presParOf" srcId="{83DC911F-D740-4192-91FD-669534918414}" destId="{3BF6F560-06C7-4888-A497-07BD5EC312E3}" srcOrd="0" destOrd="0" presId="urn:microsoft.com/office/officeart/2005/8/layout/hierarchy1"/>
    <dgm:cxn modelId="{B42939F1-1968-4389-8A87-A63006FB8EB6}" type="presParOf" srcId="{83DC911F-D740-4192-91FD-669534918414}" destId="{8EA875E4-B222-41EE-B58D-C100F716B1D7}" srcOrd="1" destOrd="0" presId="urn:microsoft.com/office/officeart/2005/8/layout/hierarchy1"/>
    <dgm:cxn modelId="{495590D6-F3F3-40C9-93A9-A054A7BD5BBD}" type="presParOf" srcId="{8EA875E4-B222-41EE-B58D-C100F716B1D7}" destId="{3A106FEC-B2A5-4758-9FC1-3895333F7C1B}" srcOrd="0" destOrd="0" presId="urn:microsoft.com/office/officeart/2005/8/layout/hierarchy1"/>
    <dgm:cxn modelId="{D0F3C065-9C6D-49C8-97E7-29187007D0C5}" type="presParOf" srcId="{3A106FEC-B2A5-4758-9FC1-3895333F7C1B}" destId="{61840688-2E1C-473D-B5AF-C1EC0654DC85}" srcOrd="0" destOrd="0" presId="urn:microsoft.com/office/officeart/2005/8/layout/hierarchy1"/>
    <dgm:cxn modelId="{0DFCF611-DC15-40E6-8CDE-D4477F0D7B44}" type="presParOf" srcId="{3A106FEC-B2A5-4758-9FC1-3895333F7C1B}" destId="{0FA378DC-B4C4-453C-9ADA-143B3A2502D6}" srcOrd="1" destOrd="0" presId="urn:microsoft.com/office/officeart/2005/8/layout/hierarchy1"/>
    <dgm:cxn modelId="{EF8F62BF-65F0-42CF-81E2-482AB4E82112}" type="presParOf" srcId="{8EA875E4-B222-41EE-B58D-C100F716B1D7}" destId="{2BDC300B-3AD9-4D70-B659-57A1E941D815}" srcOrd="1" destOrd="0" presId="urn:microsoft.com/office/officeart/2005/8/layout/hierarchy1"/>
    <dgm:cxn modelId="{5D5DD1EC-BAFB-42EC-B2F5-A4F1B71B514A}" type="presParOf" srcId="{83DC911F-D740-4192-91FD-669534918414}" destId="{656EF2A1-2560-417B-AAAF-9EC5ACEAE94B}" srcOrd="2" destOrd="0" presId="urn:microsoft.com/office/officeart/2005/8/layout/hierarchy1"/>
    <dgm:cxn modelId="{3E940EAA-1562-4447-9306-6B15F4D51652}" type="presParOf" srcId="{83DC911F-D740-4192-91FD-669534918414}" destId="{8C35E00B-7F14-45E6-8A17-F573759FDE47}" srcOrd="3" destOrd="0" presId="urn:microsoft.com/office/officeart/2005/8/layout/hierarchy1"/>
    <dgm:cxn modelId="{44F6400F-8929-4A9A-A122-97FA568DE0BF}" type="presParOf" srcId="{8C35E00B-7F14-45E6-8A17-F573759FDE47}" destId="{DAF6AC0E-416F-4719-A6E5-DC91A7E8E3D9}" srcOrd="0" destOrd="0" presId="urn:microsoft.com/office/officeart/2005/8/layout/hierarchy1"/>
    <dgm:cxn modelId="{F5D804E3-62CD-4B65-BD8B-09A1FFF0D70C}" type="presParOf" srcId="{DAF6AC0E-416F-4719-A6E5-DC91A7E8E3D9}" destId="{C8FACE73-E204-4A1E-A173-44520074FB9B}" srcOrd="0" destOrd="0" presId="urn:microsoft.com/office/officeart/2005/8/layout/hierarchy1"/>
    <dgm:cxn modelId="{F3C55871-4BCB-40AE-AAC1-75F9002DEF8C}" type="presParOf" srcId="{DAF6AC0E-416F-4719-A6E5-DC91A7E8E3D9}" destId="{CB2A6528-50EC-4192-9B97-B45397FCE67F}" srcOrd="1" destOrd="0" presId="urn:microsoft.com/office/officeart/2005/8/layout/hierarchy1"/>
    <dgm:cxn modelId="{F85B8ACA-31D4-4216-907B-2948B5E4DF4F}" type="presParOf" srcId="{8C35E00B-7F14-45E6-8A17-F573759FDE47}" destId="{7590C0D4-9D85-4C5E-95CF-C11BD7A5E88A}" srcOrd="1" destOrd="0" presId="urn:microsoft.com/office/officeart/2005/8/layout/hierarchy1"/>
    <dgm:cxn modelId="{41518EDB-FDE7-45ED-BD16-AAF2866D6874}" type="presParOf" srcId="{14129CA2-A201-45C7-8942-2EF59DAD1126}" destId="{21B77599-41DD-43B7-A1BE-4335047FF171}" srcOrd="2" destOrd="0" presId="urn:microsoft.com/office/officeart/2005/8/layout/hierarchy1"/>
    <dgm:cxn modelId="{3920A565-0D1E-4763-A6A6-1EC1F0E4A97E}" type="presParOf" srcId="{14129CA2-A201-45C7-8942-2EF59DAD1126}" destId="{BFD090B9-8131-4F9D-A711-67C7C15E1AD7}" srcOrd="3" destOrd="0" presId="urn:microsoft.com/office/officeart/2005/8/layout/hierarchy1"/>
    <dgm:cxn modelId="{5055C81B-FAEB-4B2E-8226-C6325FEABFBE}" type="presParOf" srcId="{BFD090B9-8131-4F9D-A711-67C7C15E1AD7}" destId="{01A21DE5-30DC-4D61-AEEC-73D906C8D263}" srcOrd="0" destOrd="0" presId="urn:microsoft.com/office/officeart/2005/8/layout/hierarchy1"/>
    <dgm:cxn modelId="{699A4005-A45F-4AF3-B4FE-EF31300519D2}" type="presParOf" srcId="{01A21DE5-30DC-4D61-AEEC-73D906C8D263}" destId="{35617958-B7FF-4F8F-AC0B-A53E23578AE5}" srcOrd="0" destOrd="0" presId="urn:microsoft.com/office/officeart/2005/8/layout/hierarchy1"/>
    <dgm:cxn modelId="{541A8466-EAFE-4BCF-BF53-3DCC4F8F55BD}" type="presParOf" srcId="{01A21DE5-30DC-4D61-AEEC-73D906C8D263}" destId="{6FF46310-1DF9-4D30-9907-2A3E391A7006}" srcOrd="1" destOrd="0" presId="urn:microsoft.com/office/officeart/2005/8/layout/hierarchy1"/>
    <dgm:cxn modelId="{A30564A7-ED33-470C-B1E0-02A27127151D}" type="presParOf" srcId="{BFD090B9-8131-4F9D-A711-67C7C15E1AD7}" destId="{09B7D74C-CA94-4A32-84FB-18F16443A87D}" srcOrd="1" destOrd="0" presId="urn:microsoft.com/office/officeart/2005/8/layout/hierarchy1"/>
    <dgm:cxn modelId="{5C5ECBA9-5CB1-4202-BCEC-EB95ADC739F6}" type="presParOf" srcId="{09B7D74C-CA94-4A32-84FB-18F16443A87D}" destId="{403F8353-F6A1-4B5D-8F3B-7B7356270792}" srcOrd="0" destOrd="0" presId="urn:microsoft.com/office/officeart/2005/8/layout/hierarchy1"/>
    <dgm:cxn modelId="{EB185DFF-3CBE-4BDD-80A3-441AA547403F}" type="presParOf" srcId="{09B7D74C-CA94-4A32-84FB-18F16443A87D}" destId="{A8F3E438-BDF5-47CE-8702-461CDCEDF55E}" srcOrd="1" destOrd="0" presId="urn:microsoft.com/office/officeart/2005/8/layout/hierarchy1"/>
    <dgm:cxn modelId="{99F77C13-3ED6-42BA-AC38-473DBD08482A}" type="presParOf" srcId="{A8F3E438-BDF5-47CE-8702-461CDCEDF55E}" destId="{B86CCEE4-76D3-4A4D-889B-73A23A347818}" srcOrd="0" destOrd="0" presId="urn:microsoft.com/office/officeart/2005/8/layout/hierarchy1"/>
    <dgm:cxn modelId="{D12F1AB1-CE2F-42E2-AA22-94C3A65FFC9B}" type="presParOf" srcId="{B86CCEE4-76D3-4A4D-889B-73A23A347818}" destId="{1A81DDCB-DAD9-47A5-A6A2-E1A623DF4610}" srcOrd="0" destOrd="0" presId="urn:microsoft.com/office/officeart/2005/8/layout/hierarchy1"/>
    <dgm:cxn modelId="{74F51A1E-C15E-45EA-96C9-F2059C54A9AF}" type="presParOf" srcId="{B86CCEE4-76D3-4A4D-889B-73A23A347818}" destId="{B3F7B6F6-A8B7-4792-884B-DF2596C09E59}" srcOrd="1" destOrd="0" presId="urn:microsoft.com/office/officeart/2005/8/layout/hierarchy1"/>
    <dgm:cxn modelId="{3BE6AAEB-7961-46F3-891B-B644C5563387}" type="presParOf" srcId="{A8F3E438-BDF5-47CE-8702-461CDCEDF55E}" destId="{F22F5D4B-6399-45E8-AAFE-CC46062DF00E}" srcOrd="1" destOrd="0" presId="urn:microsoft.com/office/officeart/2005/8/layout/hierarchy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150740-1B7E-451D-9D29-16E666A789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5584D-6E18-420F-BEB1-42932044C5FE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F58807B3-BE93-40B0-BC2C-0C58F2941B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11AB-CE96-4A64-871D-6BD1DBA8D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D3F4-78BA-40D8-8B96-F30034A1A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0FE4F3-F2F1-4DB6-BE45-B2891DA74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A2F5A0-6FC8-4859-9C18-3776B10F0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7A1B72-3EE6-4264-9134-A4935522F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CE473E-3389-4512-B51B-511C953A6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BD16-C045-4F47-93B6-B72E1EF9A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BE0E-99C8-44D4-88EA-684E6E317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9676A-85E5-429C-9BDF-7C6369796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AB6CF-9AFE-41B9-9C7E-639D10240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C5C97-7B45-40CB-ADAB-2AFF2A1B3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3C801-1EC6-4025-AD5C-CCAE50792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72EBB-0BC6-4C93-83D7-F23D7C019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323A-2183-4F15-9E53-A63605EE8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F0C626-9464-4C81-8CD2-B74C455D31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10758.vkontakte.ru/u82956925/134385076/y_f1ce8403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s00.yaplakal.com/pics/pics_original/2/2/2/98922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://www.vipkorzina.ru/assets/images/47(1)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90600" y="2722563"/>
            <a:ext cx="7772400" cy="2849577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Зинович Натальей Викторовной,</a:t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учителем истории и обществознания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казенного общеобразовательного учреждения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средней общеобразовательной школы № 10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пос. Большевик Ипатовского района Ставропольского края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358246" cy="1071570"/>
          </a:xfrm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8229600" cy="3000396"/>
          </a:xfrm>
        </p:spPr>
        <p:txBody>
          <a:bodyPr/>
          <a:lstStyle/>
          <a:p>
            <a:r>
              <a:rPr lang="ru-RU" sz="2800" dirty="0" smtClean="0"/>
              <a:t>Многие люди едят в не больших магазинах. Там естественно употребляют не здоровую пищу. </a:t>
            </a:r>
          </a:p>
          <a:p>
            <a:r>
              <a:rPr lang="ru-RU" sz="2800" dirty="0" smtClean="0"/>
              <a:t>Мы ещё не наблюдали как в маленьких магазинах  продавали естественно вкусную и здоровую пищу.</a:t>
            </a:r>
          </a:p>
        </p:txBody>
      </p:sp>
      <p:pic>
        <p:nvPicPr>
          <p:cNvPr id="5" name="Picture 2" descr="http://s00.yaplakal.com/pics/pics_original/2/2/2/98922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572008"/>
            <a:ext cx="2645137" cy="2052627"/>
          </a:xfrm>
          <a:prstGeom prst="rect">
            <a:avLst/>
          </a:prstGeom>
          <a:noFill/>
        </p:spPr>
      </p:pic>
      <p:pic>
        <p:nvPicPr>
          <p:cNvPr id="116738" name="Picture 2" descr="http://cs10758.vkontakte.ru/u82956925/134385076/y_f1ce840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6886" t="3759" r="16979"/>
          <a:stretch>
            <a:fillRect/>
          </a:stretch>
        </p:blipFill>
        <p:spPr bwMode="auto">
          <a:xfrm>
            <a:off x="5786446" y="3929066"/>
            <a:ext cx="2500330" cy="27237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14282" y="2071678"/>
            <a:ext cx="2832100" cy="2376488"/>
            <a:chOff x="357" y="1193"/>
            <a:chExt cx="1784" cy="1497"/>
          </a:xfrm>
        </p:grpSpPr>
        <p:sp>
          <p:nvSpPr>
            <p:cNvPr id="13" name="Freeform 3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829" y="1191"/>
              <a:ext cx="1315" cy="1490"/>
              <a:chOff x="313" y="2400"/>
              <a:chExt cx="1349" cy="1534"/>
            </a:xfrm>
          </p:grpSpPr>
          <p:sp>
            <p:nvSpPr>
              <p:cNvPr id="17" name="Freeform 3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5882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00100" y="2500306"/>
            <a:ext cx="67421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4600"/>
                </a:solidFill>
                <a:latin typeface="Monotype Corsiva" pitchFamily="66" charset="0"/>
              </a:rPr>
              <a:t>«Одно только поколение правильно питающихся людей возродит человечество и сделает болезни столь редким явлением, что на них будут смотреть как на нечто необыкновенное».</a:t>
            </a:r>
          </a:p>
        </p:txBody>
      </p:sp>
      <p:pic>
        <p:nvPicPr>
          <p:cNvPr id="14340" name="Picture 7" descr="MCj035351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3216">
            <a:off x="388938" y="414338"/>
            <a:ext cx="17208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MCj035351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37553">
            <a:off x="6732588" y="4724400"/>
            <a:ext cx="18161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MCj035352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635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MCj035352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95288" y="4724400"/>
            <a:ext cx="1635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ram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00042"/>
            <a:ext cx="1857388" cy="1894138"/>
          </a:xfrm>
          <a:prstGeom prst="rect">
            <a:avLst/>
          </a:prstGeom>
          <a:noFill/>
        </p:spPr>
      </p:pic>
      <p:pic>
        <p:nvPicPr>
          <p:cNvPr id="11" name="Рисунок 10" descr="pitanie.gif"/>
          <p:cNvPicPr>
            <a:picLocks noChangeAspect="1" noChangeArrowheads="1"/>
          </p:cNvPicPr>
          <p:nvPr/>
        </p:nvPicPr>
        <p:blipFill>
          <a:blip r:embed="rId5"/>
          <a:srcRect b="48930"/>
          <a:stretch>
            <a:fillRect/>
          </a:stretch>
        </p:blipFill>
        <p:spPr bwMode="auto">
          <a:xfrm>
            <a:off x="2643174" y="4572008"/>
            <a:ext cx="3670323" cy="1816448"/>
          </a:xfrm>
          <a:prstGeom prst="rect">
            <a:avLst/>
          </a:prstGeom>
          <a:noFill/>
        </p:spPr>
      </p:pic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4786314" y="642918"/>
            <a:ext cx="1828784" cy="1309688"/>
            <a:chOff x="357" y="1193"/>
            <a:chExt cx="1784" cy="1497"/>
          </a:xfrm>
        </p:grpSpPr>
        <p:sp>
          <p:nvSpPr>
            <p:cNvPr id="21" name="Freeform 3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829" y="1191"/>
              <a:ext cx="1315" cy="1490"/>
              <a:chOff x="313" y="2400"/>
              <a:chExt cx="1349" cy="1534"/>
            </a:xfrm>
          </p:grpSpPr>
          <p:sp>
            <p:nvSpPr>
              <p:cNvPr id="25" name="Freeform 3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7" name="Freeform 3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5882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643182"/>
            <a:ext cx="7772400" cy="147002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ВЕСЕЛЫЙ УРОК О ТОМ, ЧТО ВКУСНО И ПОЛЕЗНО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000504"/>
            <a:ext cx="564360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РЕАЛИЗАЦИЯ ПРОГРАММЫ  </a:t>
            </a:r>
          </a:p>
          <a:p>
            <a:pPr lvl="0" algn="ctr" fontAlgn="auto">
              <a:lnSpc>
                <a:spcPts val="216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КАКИМ ДОЛЖНО БЫТЬ ПИТАНИЕ ШКОЛЬНИКА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« 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71802" y="5786454"/>
            <a:ext cx="521497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РЕАЛИЗАЦИЯ ПРОГРАММЫ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«РАЗГОВОР О ПРАВИЛЬНОМ ПИТАНИИ»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786322"/>
            <a:ext cx="1489738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214414" y="1785926"/>
            <a:ext cx="46434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 dirty="0"/>
              <a:t>Правильное питание детей – основа их здоровья. Эту аксиому знают все, но не все стремятся воплотить в жизнь. правильное питание, как образ жизни – это разнообразная, свежая пища в умеренных количествах, съедаемая в удовольствие. Хотя никто не вычислял точных цифр,  многие отмечают, что рацион питания детей зачастую состоит из чупа-чупсов, чипсов, сладкой газировки и прочих вреднейших продуктов (хотя мы не уверены, что эти химические смеси вообще можно называть продуктами).</a:t>
            </a:r>
          </a:p>
        </p:txBody>
      </p:sp>
      <p:pic>
        <p:nvPicPr>
          <p:cNvPr id="109570" name="Picture 2" descr="C:\Users\User\AppData\Local\Temp\Rar$DIa0.038\Изображение 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6760" y="2857496"/>
            <a:ext cx="3021990" cy="226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242300" cy="96996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143380"/>
            <a:ext cx="4103689" cy="25209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Известно, что за свою жизнь человек потребляет в пищу 20 – 25 тонн еды! Задумайтесь над этой цифрой. Именно столько перерабатывает наш организм. И если мы не можем ограничить себя в количестве, да и зачем? Тогда давайте позаботимся о качестве нашей еды.</a:t>
            </a:r>
            <a:endParaRPr lang="ru-RU" sz="1600" dirty="0"/>
          </a:p>
        </p:txBody>
      </p:sp>
      <p:pic>
        <p:nvPicPr>
          <p:cNvPr id="19459" name="Рисунок 3" descr="1312461336_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49" y="1071546"/>
            <a:ext cx="4376751" cy="27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Рациональное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040" y="3117652"/>
            <a:ext cx="8640960" cy="37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Встав из-за стола голодным - вы наелись; если вы встаете наевшись - вы переели; если встаете переевши - вы </a:t>
            </a:r>
            <a:r>
              <a:rPr lang="ru-RU" sz="3600" b="1" i="1" dirty="0" smtClean="0"/>
              <a:t>отравились.</a:t>
            </a:r>
          </a:p>
          <a:p>
            <a:pPr algn="ctr"/>
            <a:r>
              <a:rPr lang="ru-RU" sz="3600" b="1" i="1" dirty="0" smtClean="0"/>
              <a:t> А. П. Чехов</a:t>
            </a:r>
            <a:endParaRPr lang="ru-RU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3938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357166"/>
            <a:ext cx="7821512" cy="6624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B050"/>
                </a:solidFill>
              </a:rPr>
              <a:t>Пища должна содержать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белки, жиры, углеводы, витамины и минеральные вещества,  воду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необходимых количествах. При этом потребность в общем количестве и балансе отдельных компонентов питания в первую очередь зависит от возраста, вида трудовой деятельности и условий жизни.</a:t>
            </a:r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физиологическим (рациональным) питанием обычно понимают нормы, полностью покрывающие все энергозатраты организма, а для детей ещё и обеспечивают процессы роста и развития.</a:t>
            </a:r>
          </a:p>
          <a:p>
            <a:pPr marL="0" indent="0" algn="ctr">
              <a:buNone/>
            </a:pPr>
            <a:r>
              <a:rPr lang="ru-RU" sz="3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«Лекарство должно быть едой, а еда — лекарством» </a:t>
            </a:r>
          </a:p>
          <a:p>
            <a:pPr marL="0" indent="0" algn="r">
              <a:buNone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Авиценна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77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697738032"/>
              </p:ext>
            </p:extLst>
          </p:nvPr>
        </p:nvGraphicFramePr>
        <p:xfrm>
          <a:off x="224000" y="1988840"/>
          <a:ext cx="8568952" cy="41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81661824"/>
              </p:ext>
            </p:extLst>
          </p:nvPr>
        </p:nvGraphicFramePr>
        <p:xfrm>
          <a:off x="179512" y="188640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462005312"/>
              </p:ext>
            </p:extLst>
          </p:nvPr>
        </p:nvGraphicFramePr>
        <p:xfrm>
          <a:off x="0" y="0"/>
          <a:ext cx="9036496" cy="688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928934"/>
            <a:ext cx="1489738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72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5" descr="Goro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8870" r="8296" b="14545"/>
          <a:stretch>
            <a:fillRect/>
          </a:stretch>
        </p:blipFill>
        <p:spPr bwMode="auto">
          <a:xfrm>
            <a:off x="468313" y="4519613"/>
            <a:ext cx="26638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n_kz_pomido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2879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20080616_007"/>
          <p:cNvPicPr>
            <a:picLocks noChangeAspect="1" noChangeArrowheads="1"/>
          </p:cNvPicPr>
          <p:nvPr/>
        </p:nvPicPr>
        <p:blipFill>
          <a:blip r:embed="rId4"/>
          <a:srcRect b="8720"/>
          <a:stretch>
            <a:fillRect/>
          </a:stretch>
        </p:blipFill>
        <p:spPr bwMode="auto">
          <a:xfrm>
            <a:off x="323850" y="2636838"/>
            <a:ext cx="2879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8400" y="3284538"/>
            <a:ext cx="4752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Чтоб здоровым, сильным быть,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Надо овощи любить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Все без исключения. 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В этом нет сомнения!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В каждом польза есть и вкус,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И решить я не берусь: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Кто из вас вкуснее,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Кто из вас нужнее!</a:t>
            </a:r>
          </a:p>
          <a:p>
            <a:pPr algn="ctr"/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Ешьте больше овощей –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Будете вы здоровей!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276600" y="476250"/>
            <a:ext cx="554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Palatino Linotype" pitchFamily="18" charset="0"/>
              </a:rPr>
              <a:t>Сырые овощи и фрукты по праву считаются наиболее полезными продуктами питания. Они содержат огромное количество витаминов, укрепляют иммунитет, являются отличной профилактикой многих болезней.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vipkorzina.ru/assets/images/47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357454" cy="23574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" y="5138301"/>
            <a:ext cx="2011755" cy="153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6" y="3798605"/>
            <a:ext cx="1755640" cy="11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857628"/>
            <a:ext cx="1810011" cy="127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2291817" cy="17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2206849" cy="129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73" y="5330059"/>
            <a:ext cx="1389316" cy="143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302342"/>
            <a:ext cx="1285884" cy="138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571744"/>
            <a:ext cx="2121832" cy="138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72" y="132797"/>
            <a:ext cx="2304257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1993211" cy="13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000636"/>
            <a:ext cx="2335188" cy="17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399530"/>
            <a:ext cx="1880131" cy="123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1538" y="857232"/>
            <a:ext cx="6868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Корзинка здоровья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2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ba2e225d7ede975a92c5b8a6c6ab06b1474"/>
</p:tagLst>
</file>

<file path=ppt/theme/theme1.xml><?xml version="1.0" encoding="utf-8"?>
<a:theme xmlns:a="http://schemas.openxmlformats.org/drawingml/2006/main" name="ZdorPitAni">
  <a:themeElements>
    <a:clrScheme name="ZdorPitAni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ZdorPit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dorPitAni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dorPitAni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dorPitAni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129</TotalTime>
  <Words>344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ZdorPitAni</vt:lpstr>
      <vt:lpstr>Презентация подготовлена Зинович Натальей Викторовной, учителем истории и обществознания муниципального казенного общеобразовательного учреждения средней общеобразовательной школы № 10 пос. Большевик Ипатовского района Ставропольского края</vt:lpstr>
      <vt:lpstr>ВЕСЕЛЫЙ УРОК О ТОМ, ЧТО ВКУСНО И ПОЛЕЗНО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я</dc:creator>
  <cp:lastModifiedBy>User</cp:lastModifiedBy>
  <cp:revision>21</cp:revision>
  <dcterms:created xsi:type="dcterms:W3CDTF">2011-12-17T13:25:40Z</dcterms:created>
  <dcterms:modified xsi:type="dcterms:W3CDTF">2015-05-17T10:07:11Z</dcterms:modified>
</cp:coreProperties>
</file>