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1" r:id="rId10"/>
    <p:sldId id="263" r:id="rId11"/>
    <p:sldId id="264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ВОЙНА В ЖИЗНИ МОЕЙ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714620"/>
            <a:ext cx="7406640" cy="18573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Гайворон Николай</a:t>
            </a:r>
          </a:p>
          <a:p>
            <a:pPr algn="ctr"/>
            <a:r>
              <a:rPr lang="ru-RU" sz="4800" dirty="0" smtClean="0"/>
              <a:t>2 «А»класс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214950"/>
            <a:ext cx="7569518" cy="1214446"/>
          </a:xfrm>
        </p:spPr>
        <p:txBody>
          <a:bodyPr/>
          <a:lstStyle/>
          <a:p>
            <a:r>
              <a:rPr lang="ru-RU" dirty="0" smtClean="0"/>
              <a:t>Победу встретил в Чехословакии.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326373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531549" cy="482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50496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Связисту </a:t>
            </a:r>
            <a:r>
              <a:rPr lang="ru-RU" dirty="0" err="1" smtClean="0"/>
              <a:t>Ватулину</a:t>
            </a:r>
            <a:r>
              <a:rPr lang="ru-RU" dirty="0" smtClean="0"/>
              <a:t> пришлось дежурить в ночь с 8 на 9 мая 1945 года. Ровно в полночь зазвонил телефон, и его поздравили с Победой. Однако строго-настрого приказали молчать до утра. . А так хотелось разбудить ребят и сообщить важную и радостную новость!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90184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50099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На войне тоже случалось всякое. И фронтовые будни дважды преподнесли ему радостные сюрпризы. Где-то уже за рубежом, между сражениями, он дважды встретился со своим родным братом Афанасием, который жил на Дальнем Востоке и призывался на фронт из Амурской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6147638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357562"/>
            <a:ext cx="7504960" cy="2890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 Василий </a:t>
            </a:r>
            <a:r>
              <a:rPr lang="ru-RU" dirty="0" err="1" smtClean="0"/>
              <a:t>Ватулин</a:t>
            </a:r>
            <a:r>
              <a:rPr lang="ru-RU" dirty="0" smtClean="0"/>
              <a:t> выжил, некоторое время после Великой Отечественной служил в Германии. В сорок шестом с двумя медалями "За боевые заслуги" и третьей "За победу над Германией" вернулся домой. </a:t>
            </a:r>
            <a:endParaRPr lang="ru-RU" dirty="0"/>
          </a:p>
        </p:txBody>
      </p:sp>
      <p:pic>
        <p:nvPicPr>
          <p:cNvPr id="23554" name="Picture 2" descr="Боевые награды - Блог Фильмы про войну 1941-1945 онлайн В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3643338" cy="3122861"/>
          </a:xfrm>
          <a:prstGeom prst="rect">
            <a:avLst/>
          </a:prstGeom>
          <a:noFill/>
        </p:spPr>
      </p:pic>
      <p:pic>
        <p:nvPicPr>
          <p:cNvPr id="23558" name="Picture 6" descr="МБОУ средняя общеобразовательная школа 35 - Офици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0491"/>
            <a:ext cx="3214710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86058"/>
            <a:ext cx="7504960" cy="3714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Идет время. Уходят из жизни ветераны. Давно уже нет в живых моего прадеда Василия и его брата Афанасия. Но мы должны помнить обыкновенных людей, защитников Отечества, которые сражались за мир на земле, благодаря которым есть мы, сегодняшние.</a:t>
            </a:r>
          </a:p>
          <a:p>
            <a:endParaRPr lang="ru-RU" dirty="0"/>
          </a:p>
        </p:txBody>
      </p:sp>
      <p:pic>
        <p:nvPicPr>
          <p:cNvPr id="25602" name="Picture 2" descr="Материалы за 08.05.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786214" cy="247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74638"/>
            <a:ext cx="2004234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719274" cy="531973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ЗА ПОБЕДУ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прадедушка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357298"/>
            <a:ext cx="6858048" cy="4214842"/>
          </a:xfrm>
        </p:spPr>
        <p:txBody>
          <a:bodyPr/>
          <a:lstStyle/>
          <a:p>
            <a:r>
              <a:rPr lang="ru-RU" sz="4000" dirty="0" err="1" smtClean="0"/>
              <a:t>Кашпор</a:t>
            </a:r>
            <a:r>
              <a:rPr lang="ru-RU" sz="4000" dirty="0" smtClean="0"/>
              <a:t> Дмитрий Андреевич, гвардии красноармеец, разведчик. Служил в 98 воздушно - десантной дивизии 37 Гвардейского корпуса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004498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572428" cy="5248292"/>
          </a:xfrm>
        </p:spPr>
        <p:txBody>
          <a:bodyPr>
            <a:normAutofit/>
          </a:bodyPr>
          <a:lstStyle/>
          <a:p>
            <a:r>
              <a:rPr lang="ru-RU" dirty="0" smtClean="0"/>
              <a:t>Он ,один из первых среди десантников, в 18 лет был награждён 2 медалями «За отвагу».</a:t>
            </a:r>
          </a:p>
          <a:p>
            <a:r>
              <a:rPr lang="ru-RU" dirty="0" smtClean="0"/>
              <a:t>Поддерживая связь с батальонами ,он уничтожил 4 гитлеровцев и уточнил огненные точки противника на переднем крае.</a:t>
            </a:r>
          </a:p>
          <a:p>
            <a:r>
              <a:rPr lang="ru-RU" dirty="0" smtClean="0"/>
              <a:t>Будучи в разведке, взял в плен</a:t>
            </a:r>
          </a:p>
          <a:p>
            <a:r>
              <a:rPr lang="ru-RU" dirty="0" smtClean="0"/>
              <a:t> 5 немцев и добыл ценные сведения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274638"/>
            <a:ext cx="646912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podvignaroda.mil.ru/img/awards/award14-s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47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podvignaroda.ru/filter/filterimage?path=VS/382/033-0690306-3556%2b012-3563/00000528_1.jpg&amp;id=42176054&amp;id1=7b68a272ce6576b70a0a9998e8de4ce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52863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dvignaroda.mil.ru/img/awards/award14-s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647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dvignaroda.ru/filter/filterimage?path=VS/411/033-0690306-1123%2b012-1131/00000168_2.jpg&amp;id=44406284&amp;id1=dfa4007a537bc7b577d2af9ac637117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857760"/>
            <a:ext cx="59404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147374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14422"/>
            <a:ext cx="6147638" cy="35719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 Мой другой прадед- Талызин Егор Михайлович, рядовой, автоматчик .</a:t>
            </a:r>
          </a:p>
          <a:p>
            <a:r>
              <a:rPr lang="ru-RU" dirty="0" smtClean="0"/>
              <a:t>Был награждён медалью « За отвагу». Он уничтожил пулемёт противника вместе с расчётом.</a:t>
            </a:r>
          </a:p>
          <a:p>
            <a:r>
              <a:rPr lang="ru-RU" dirty="0" smtClean="0"/>
              <a:t> Был трижды ранен. </a:t>
            </a:r>
            <a:endParaRPr lang="ru-RU" dirty="0"/>
          </a:p>
        </p:txBody>
      </p:sp>
      <p:pic>
        <p:nvPicPr>
          <p:cNvPr id="4" name="Рисунок 3" descr="http://podvignaroda.mil.ru/img/awards/award14-s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13573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podvignaroda.ru/filter/filterimage?path=VS/147/033-0686196-1096%2b040-1095/00000292_1.jpg&amp;id=23387129&amp;id1=33ddd4afaef5177f7e33430c675140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929198"/>
            <a:ext cx="7588907" cy="823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643050"/>
            <a:ext cx="3136392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71480"/>
            <a:ext cx="4290250" cy="56769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Брату моей прабабушки, Василию Васильевичу </a:t>
            </a:r>
            <a:r>
              <a:rPr lang="ru-RU" dirty="0" err="1" smtClean="0"/>
              <a:t>Ватулину</a:t>
            </a:r>
            <a:r>
              <a:rPr lang="ru-RU" dirty="0" smtClean="0"/>
              <a:t>, был 21 год, когда он получил боевое крещение. Ему пришлось принять бой в родных местах, под селом Крупец, через несколько часов после мобилизации.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326373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86123"/>
            <a:ext cx="571504" cy="4286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750496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На следующее утро его жена и сестра ,как и все односельчанки, которые вчера проводили сыновей, братьев и мужей на войну, держали путь к месту, где прошел бой. Ходили они между погибшими солдатами, переворачивая тела, с ужасом боялись натолкнуться на дорогого им человека. Прадедушки они не встретили.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834" y="274638"/>
            <a:ext cx="1289854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7283766" cy="51435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Курской Дуге в июле 43-го он  был ранен и вновь попал в родную деревню, лечился в </a:t>
            </a:r>
            <a:r>
              <a:rPr lang="ru-RU" sz="4000" dirty="0" smtClean="0"/>
              <a:t>госпитале</a:t>
            </a:r>
          </a:p>
          <a:p>
            <a:r>
              <a:rPr lang="ru-RU" sz="4000" dirty="0" smtClean="0"/>
              <a:t>После </a:t>
            </a:r>
            <a:r>
              <a:rPr lang="ru-RU" sz="4000" dirty="0" smtClean="0"/>
              <a:t>госпиталя вернулся на </a:t>
            </a:r>
            <a:r>
              <a:rPr lang="ru-RU" sz="4000" dirty="0" smtClean="0"/>
              <a:t>фронт</a:t>
            </a:r>
          </a:p>
          <a:p>
            <a:r>
              <a:rPr lang="ru-RU" sz="4000" dirty="0" smtClean="0"/>
              <a:t>. Форсировал Днепр</a:t>
            </a:r>
            <a:r>
              <a:rPr lang="ru-RU" sz="40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504960" cy="51054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Сражался за Карпаты, освобождал Польшу, Венгрию, Румынию, Австрию.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428</Words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ВОЙНА В ЖИЗНИ МОЕЙ СЕМЬИ</vt:lpstr>
      <vt:lpstr>Мой прадедушка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</dc:title>
  <dc:creator>user</dc:creator>
  <cp:lastModifiedBy>user</cp:lastModifiedBy>
  <cp:revision>20</cp:revision>
  <dcterms:created xsi:type="dcterms:W3CDTF">2015-04-25T07:18:34Z</dcterms:created>
  <dcterms:modified xsi:type="dcterms:W3CDTF">2015-05-31T12:36:25Z</dcterms:modified>
</cp:coreProperties>
</file>