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4" r:id="rId3"/>
    <p:sldId id="269" r:id="rId4"/>
    <p:sldId id="27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04664"/>
            <a:ext cx="7272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B050"/>
                </a:solidFill>
                <a:latin typeface="Arial Black" panose="020B0A04020102020204" pitchFamily="34" charset="0"/>
              </a:rPr>
              <a:t>ВЕСТНИКИ ВЕСНЫ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1"/>
            <a:ext cx="6406357" cy="480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2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565935" cy="583264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0988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7748846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8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96888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308</TotalTime>
  <Words>2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василий</dc:creator>
  <cp:lastModifiedBy>василий</cp:lastModifiedBy>
  <cp:revision>59</cp:revision>
  <dcterms:created xsi:type="dcterms:W3CDTF">2015-03-02T13:58:43Z</dcterms:created>
  <dcterms:modified xsi:type="dcterms:W3CDTF">2015-06-04T12:32:49Z</dcterms:modified>
</cp:coreProperties>
</file>