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67" r:id="rId3"/>
    <p:sldId id="274" r:id="rId4"/>
    <p:sldId id="275" r:id="rId5"/>
    <p:sldId id="276" r:id="rId6"/>
    <p:sldId id="261" r:id="rId7"/>
    <p:sldId id="264" r:id="rId8"/>
    <p:sldId id="263" r:id="rId9"/>
    <p:sldId id="270" r:id="rId10"/>
    <p:sldId id="271" r:id="rId11"/>
    <p:sldId id="272" r:id="rId12"/>
    <p:sldId id="273" r:id="rId13"/>
    <p:sldId id="262" r:id="rId14"/>
    <p:sldId id="265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775FA-A7D3-4CFF-8357-FD70A5B77942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9D9C9-46D1-4D97-B1FD-CA02A84ACE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3C58F-96F1-4875-8701-C29BF1E0C37C}" type="slidenum">
              <a:rPr lang="ru-RU"/>
              <a:pPr/>
              <a:t>3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javascript:history.back(1)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viki.rdf.ru/media/upload/preview/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0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www.avista.su/picture/flags/russ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6310" y="4357697"/>
            <a:ext cx="3802102" cy="250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upload.wikimedia.org/wikipedia/commons/thumb/2/29/Coat_of_Arms_of_the_Russian_Federation_2.svg/200px-Coat_of_Arms_of_the_Russian_Federation_2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572008"/>
            <a:ext cx="2071702" cy="2285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reindeers1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1134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325"/>
            <a:ext cx="9144000" cy="667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wpapers_ru_РљР°Р·Р°РЅСЊ-РјРµС‡РµС‚СЊ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3695700" cy="2771775"/>
          </a:xfrm>
          <a:prstGeom prst="rect">
            <a:avLst/>
          </a:prstGeom>
          <a:noFill/>
        </p:spPr>
      </p:pic>
      <p:pic>
        <p:nvPicPr>
          <p:cNvPr id="32773" name="Picture 5" descr="Kazan_chur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60350"/>
            <a:ext cx="4344987" cy="2887663"/>
          </a:xfrm>
          <a:prstGeom prst="rect">
            <a:avLst/>
          </a:prstGeom>
          <a:noFill/>
        </p:spPr>
      </p:pic>
      <p:pic>
        <p:nvPicPr>
          <p:cNvPr id="32774" name="Picture 6" descr="5334_i_midd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284538"/>
            <a:ext cx="3984625" cy="298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442719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744913" cy="2808288"/>
          </a:xfrm>
          <a:prstGeom prst="rect">
            <a:avLst/>
          </a:prstGeom>
          <a:noFill/>
        </p:spPr>
      </p:pic>
      <p:pic>
        <p:nvPicPr>
          <p:cNvPr id="33797" name="Picture 5" descr="tatar_odezhd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429000"/>
            <a:ext cx="2187575" cy="3090863"/>
          </a:xfrm>
          <a:prstGeom prst="rect">
            <a:avLst/>
          </a:prstGeom>
          <a:noFill/>
        </p:spPr>
      </p:pic>
      <p:pic>
        <p:nvPicPr>
          <p:cNvPr id="33798" name="Picture 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344863"/>
            <a:ext cx="4249738" cy="3187700"/>
          </a:xfrm>
          <a:prstGeom prst="rect">
            <a:avLst/>
          </a:prstGeom>
          <a:noFill/>
        </p:spPr>
      </p:pic>
      <p:pic>
        <p:nvPicPr>
          <p:cNvPr id="33799" name="Picture 7" descr="20a1868fa2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60350"/>
            <a:ext cx="4105275" cy="307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диционный русский костюм">
            <a:hlinkClick r:id="rId2" tooltip="&quot;Традиционный русский костюм. Коллекция Лидии Мельниковой «Русский костюм : Прикосновение к родникам»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1543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estikavkaza.ru/upload/iblock/ad9/mezn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"/>
            <a:ext cx="9144000" cy="6856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976746" y="9163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http://www.o-detstve.ru/ Портал «О детстве»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492876"/>
            <a:ext cx="378802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89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Rus%20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12875"/>
            <a:ext cx="6156325" cy="3462338"/>
          </a:xfrm>
          <a:prstGeom prst="rect">
            <a:avLst/>
          </a:prstGeom>
          <a:noFill/>
        </p:spPr>
      </p:pic>
      <p:pic>
        <p:nvPicPr>
          <p:cNvPr id="34821" name="Picture 5" descr="1316647109_1240427396_pn_49_www_nevsepic_com_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2622550" cy="1747838"/>
          </a:xfrm>
          <a:prstGeom prst="rect">
            <a:avLst/>
          </a:prstGeom>
          <a:noFill/>
        </p:spPr>
      </p:pic>
      <p:pic>
        <p:nvPicPr>
          <p:cNvPr id="34822" name="Picture 6" descr="Loisach_River,%20Germa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14290"/>
            <a:ext cx="2568575" cy="1927225"/>
          </a:xfrm>
          <a:prstGeom prst="rect">
            <a:avLst/>
          </a:prstGeom>
          <a:noFill/>
        </p:spPr>
      </p:pic>
      <p:pic>
        <p:nvPicPr>
          <p:cNvPr id="34823" name="Picture 7" descr="5334_i_midd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508500"/>
            <a:ext cx="2687638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A776-73FA-4F32-B33E-9345538EAEA7}" type="slidenum">
              <a:rPr lang="ru-RU"/>
              <a:pPr/>
              <a:t>3</a:t>
            </a:fld>
            <a:endParaRPr lang="ru-RU"/>
          </a:p>
        </p:txBody>
      </p:sp>
      <p:pic>
        <p:nvPicPr>
          <p:cNvPr id="3077" name="Picture 5" descr="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7885113" cy="6858000"/>
          </a:xfrm>
          <a:prstGeom prst="rect">
            <a:avLst/>
          </a:prstGeom>
          <a:noFill/>
        </p:spPr>
      </p:pic>
      <p:pic>
        <p:nvPicPr>
          <p:cNvPr id="3078" name="Picture 6" descr="dety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3375"/>
            <a:ext cx="2879725" cy="1930400"/>
          </a:xfrm>
          <a:prstGeom prst="rect">
            <a:avLst/>
          </a:prstGeom>
          <a:noFill/>
        </p:spPr>
      </p:pic>
      <p:pic>
        <p:nvPicPr>
          <p:cNvPr id="3079" name="Picture 7" descr="c4a7d22385b04c6560a086090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292600"/>
            <a:ext cx="3454400" cy="2162175"/>
          </a:xfrm>
          <a:prstGeom prst="rect">
            <a:avLst/>
          </a:prstGeom>
          <a:noFill/>
        </p:spPr>
      </p:pic>
      <p:pic>
        <p:nvPicPr>
          <p:cNvPr id="3080" name="Picture 8" descr="f_170894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329113"/>
            <a:ext cx="2881313" cy="2162175"/>
          </a:xfrm>
          <a:prstGeom prst="rect">
            <a:avLst/>
          </a:prstGeom>
          <a:noFill/>
        </p:spPr>
      </p:pic>
      <p:pic>
        <p:nvPicPr>
          <p:cNvPr id="3081" name="Picture 9" descr="125526b6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260350"/>
            <a:ext cx="2279650" cy="170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rain-ride-through-the-hills-of-sri-lanka-final-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l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herkes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3887788" cy="2916238"/>
          </a:xfrm>
          <a:prstGeom prst="rect">
            <a:avLst/>
          </a:prstGeom>
          <a:noFill/>
        </p:spPr>
      </p:pic>
      <p:pic>
        <p:nvPicPr>
          <p:cNvPr id="26629" name="Picture 5" descr="карачаев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33375"/>
            <a:ext cx="3671887" cy="2471738"/>
          </a:xfrm>
          <a:prstGeom prst="rect">
            <a:avLst/>
          </a:prstGeom>
          <a:noFill/>
        </p:spPr>
      </p:pic>
      <p:pic>
        <p:nvPicPr>
          <p:cNvPr id="26630" name="Picture 6" descr="1298905702_1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997200"/>
            <a:ext cx="2730500" cy="3454400"/>
          </a:xfrm>
          <a:prstGeom prst="rect">
            <a:avLst/>
          </a:prstGeom>
          <a:noFill/>
        </p:spPr>
      </p:pic>
      <p:pic>
        <p:nvPicPr>
          <p:cNvPr id="26631" name="Picture 7" descr="черкесс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500438"/>
            <a:ext cx="2032000" cy="2957512"/>
          </a:xfrm>
          <a:prstGeom prst="rect">
            <a:avLst/>
          </a:prstGeom>
          <a:noFill/>
        </p:spPr>
      </p:pic>
      <p:pic>
        <p:nvPicPr>
          <p:cNvPr id="26632" name="Picture 8" descr="p11_0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3933825"/>
            <a:ext cx="3097212" cy="217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G_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3121025" cy="4681537"/>
          </a:xfrm>
          <a:prstGeom prst="rect">
            <a:avLst/>
          </a:prstGeom>
          <a:noFill/>
        </p:spPr>
      </p:pic>
      <p:pic>
        <p:nvPicPr>
          <p:cNvPr id="29701" name="Picture 5" descr="mtxt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60350"/>
            <a:ext cx="3992563" cy="2995613"/>
          </a:xfrm>
          <a:prstGeom prst="rect">
            <a:avLst/>
          </a:prstGeom>
          <a:noFill/>
        </p:spPr>
      </p:pic>
      <p:pic>
        <p:nvPicPr>
          <p:cNvPr id="29702" name="Picture 6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573463"/>
            <a:ext cx="3960813" cy="297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абардин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</Words>
  <PresentationFormat>Экран (4:3)</PresentationFormat>
  <Paragraphs>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Ивановна</dc:creator>
  <cp:lastModifiedBy>Людмила Ивановна</cp:lastModifiedBy>
  <cp:revision>23</cp:revision>
  <dcterms:created xsi:type="dcterms:W3CDTF">2014-03-06T19:57:00Z</dcterms:created>
  <dcterms:modified xsi:type="dcterms:W3CDTF">2014-03-21T08:17:47Z</dcterms:modified>
</cp:coreProperties>
</file>