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75" r:id="rId4"/>
    <p:sldId id="258" r:id="rId5"/>
    <p:sldId id="272" r:id="rId6"/>
    <p:sldId id="277" r:id="rId7"/>
    <p:sldId id="276" r:id="rId8"/>
    <p:sldId id="261" r:id="rId9"/>
    <p:sldId id="262" r:id="rId10"/>
    <p:sldId id="281" r:id="rId11"/>
    <p:sldId id="278" r:id="rId12"/>
    <p:sldId id="263" r:id="rId13"/>
    <p:sldId id="264" r:id="rId14"/>
    <p:sldId id="265" r:id="rId15"/>
    <p:sldId id="280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660"/>
  </p:normalViewPr>
  <p:slideViewPr>
    <p:cSldViewPr>
      <p:cViewPr varScale="1">
        <p:scale>
          <a:sx n="88" d="100"/>
          <a:sy n="88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09.06.2015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09.06.2015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09.06.2015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crossmoda.narod.ru/CONTENT/art/midle/gotica/img_gotica_sculptura/khimera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//upload.wikimedia.org/wikipedia/commons/f/f5/Vaulting,_Winchester_Cathedral_-_geograph.org.uk_-_270359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//upload.wikimedia.org/wikipedia/commons/3/31/Winchester_cathedral_016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tarchitect.ru/images/books/99/image031.jpg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hyperlink" Target="http://www.bonzodog.ru/pict/photo/20080507_France_4/b/200805_P503232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at16.privet.ru/lr/0b0743a7e0012543c68a05b9cbc0635f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www.turoved.ru/uploads/issue/6/60_206/4008.jpg" TargetMode="External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//upload.wikimedia.org/wikipedia/commons/8/89/La_Sainte_Chapelle_-_avec_le_Christ_en_Majest%C3%A9_manquant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afanas.ru/album/euro98/EU2-23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hyperlink" Target="http://img0.liveinternet.ru/images/attach/c/4/82/311/82311528_uta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old-picture.com/europe/pictures/cathedral-Cologne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hyperlink" Target="http://s47.radikal.ru/i118/1106/d1/0f126ab98c7e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thumb/e/e5/Maria_Laach_Abbey.JPG/800px-Maria_Laach_Abbey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crossmoda.narod.ru/CONTENT/art/midle/roman_style/img_roman_style_architec/maria-laah-interier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img0.liveinternet.ru/images/attach/c/0/34/851/34851552_1225979230_portal_cerkvi_svPetra_Muassak_Franciya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stat21.privet.ru/lr/0c0fb08ecd43a353774ae4989e0ad02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razy.werd.ru/uploads/posts/2011-12-12/1323668311_2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stepanovaaa.ucoz.ru/RomStyle/roman_04_autun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do.gendocs.ru/pars_docs/tw_refs/223/222345/222345_html_m4dfec4f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farm3.static.flickr.com/2455/4001811845_0f6287388e_o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upload.wikimedia.org/wikipedia/commons/a/a4/NotreDameDeParis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stat18.privet.ru/lr/0a19ccbf21d2f440363651713293ce4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Художественная культура европейского средневековья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Часть  1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(АРХИТЕКТУРА)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crossmoda.narod.ru/CONTENT/art/midle/gotica/img_gotica_sculptura/khimer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04664"/>
            <a:ext cx="4409411" cy="53285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609329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Горгулья собора Нотр Дам де Пари.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онструкция готического храма, система нервюр, контрфорсов и аркбутан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73219"/>
            <a:ext cx="5688632" cy="6330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8229600" cy="1219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Система нервюр.</a:t>
            </a:r>
            <a:endParaRPr lang="ru-RU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26628" name="Picture 4" descr="File:Vaulting, Winchester Cathedral - geograph.org.uk - 27035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487150"/>
            <a:ext cx="3528392" cy="4704522"/>
          </a:xfrm>
          <a:prstGeom prst="rect">
            <a:avLst/>
          </a:prstGeom>
          <a:noFill/>
        </p:spPr>
      </p:pic>
      <p:pic>
        <p:nvPicPr>
          <p:cNvPr id="26630" name="Picture 6" descr="File:Winchester cathedral 01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988840"/>
            <a:ext cx="5027712" cy="3770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www.bonzodog.ru/pict/photo/20080507_France_4/b/200805_P503232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620688"/>
            <a:ext cx="5067300" cy="3800476"/>
          </a:xfrm>
          <a:prstGeom prst="rect">
            <a:avLst/>
          </a:prstGeom>
          <a:noFill/>
        </p:spPr>
      </p:pic>
      <p:pic>
        <p:nvPicPr>
          <p:cNvPr id="25604" name="Picture 4" descr="http://www.turoved.ru/uploads/issue/6/60_206/400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573016"/>
            <a:ext cx="4099638" cy="3068960"/>
          </a:xfrm>
          <a:prstGeom prst="rect">
            <a:avLst/>
          </a:prstGeom>
          <a:noFill/>
        </p:spPr>
      </p:pic>
      <p:pic>
        <p:nvPicPr>
          <p:cNvPr id="25606" name="Picture 6" descr="http://stat16.privet.ru/lr/0b0743a7e0012543c68a05b9cbc0635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32656"/>
            <a:ext cx="2767267" cy="3024336"/>
          </a:xfrm>
          <a:prstGeom prst="rect">
            <a:avLst/>
          </a:prstGeom>
          <a:noFill/>
        </p:spPr>
      </p:pic>
      <p:pic>
        <p:nvPicPr>
          <p:cNvPr id="25608" name="Picture 8" descr="http://www.artarchitect.ru/images/books/99/image03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4098761"/>
            <a:ext cx="2880320" cy="2472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ile:La Sainte Chapelle - avec le Christ en Majesté manquan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764704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afanas.ru/album/euro98/EU2-2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6712"/>
            <a:ext cx="3208316" cy="48245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5877272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Реймский собор. Фигура ангела.</a:t>
            </a:r>
            <a:endParaRPr lang="ru-RU" sz="1600" dirty="0"/>
          </a:p>
        </p:txBody>
      </p:sp>
      <p:pic>
        <p:nvPicPr>
          <p:cNvPr id="37892" name="Picture 4" descr="http://img0.liveinternet.ru/images/attach/c/4/82/311/82311528_ut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980728"/>
            <a:ext cx="2831715" cy="46805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48064" y="5877272"/>
            <a:ext cx="27713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Наумбургский собор. Ута.</a:t>
            </a:r>
            <a:endParaRPr lang="ru-RU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219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Собор в Кельне</a:t>
            </a:r>
            <a:endParaRPr lang="ru-RU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23554" name="Picture 2" descr="http://www.old-picture.com/europe/pictures/cathedral-Colog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700808"/>
            <a:ext cx="4943475" cy="3810000"/>
          </a:xfrm>
          <a:prstGeom prst="rect">
            <a:avLst/>
          </a:prstGeom>
          <a:noFill/>
        </p:spPr>
      </p:pic>
      <p:pic>
        <p:nvPicPr>
          <p:cNvPr id="23556" name="Picture 4" descr="http://s47.radikal.ru/i118/1106/d1/0f126ab98c7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772816"/>
            <a:ext cx="216217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.weburbanist.com/wp-content/uploads/2009/02/churches_temples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0648"/>
            <a:ext cx="6552728" cy="6230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857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/>
                <a:gridCol w="3240360"/>
                <a:gridCol w="3106688"/>
              </a:tblGrid>
              <a:tr h="693904">
                <a:tc>
                  <a:txBody>
                    <a:bodyPr/>
                    <a:lstStyle/>
                    <a:p>
                      <a:r>
                        <a:rPr lang="ru-RU" dirty="0" smtClean="0"/>
                        <a:t>Сравниваем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Романский собор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Готический собор</a:t>
                      </a:r>
                      <a:endParaRPr lang="ru-RU" dirty="0"/>
                    </a:p>
                  </a:txBody>
                  <a:tcPr/>
                </a:tc>
              </a:tr>
              <a:tr h="693904"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 арок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3904">
                <a:tc>
                  <a:txBody>
                    <a:bodyPr/>
                    <a:lstStyle/>
                    <a:p>
                      <a:r>
                        <a:rPr lang="ru-RU" dirty="0" smtClean="0"/>
                        <a:t>Толщина стен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3904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Размеры окон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3904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Наличие </a:t>
                      </a:r>
                      <a:r>
                        <a:rPr lang="ru-RU" baseline="0" dirty="0" smtClean="0"/>
                        <a:t>фресок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3904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Наличие витражей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3904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Наличие скульптуры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Домашнее задание :</a:t>
            </a:r>
            <a:b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</a:br>
            <a:r>
              <a:rPr lang="ru-RU" sz="3100" dirty="0" smtClean="0">
                <a:solidFill>
                  <a:schemeClr val="accent6">
                    <a:lumMod val="25000"/>
                  </a:schemeClr>
                </a:solidFill>
              </a:rPr>
              <a:t>Заполнить таблицу </a:t>
            </a:r>
            <a:endParaRPr lang="ru-RU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732240" y="5934670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Замок Сюлли, </a:t>
            </a:r>
            <a:br>
              <a:rPr lang="ru-RU" dirty="0" smtClean="0"/>
            </a:br>
            <a:r>
              <a:rPr lang="ru-RU" dirty="0" smtClean="0"/>
              <a:t>X-XIвв., Франция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7" name="Picture 5" descr="http://arxitektor-proekt.com/source/romanskii/foto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6270963" cy="41764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1560" y="188640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Замок с подъемным мостом был окружен рвом. Центральная башня - донжон. Вокруг него —двор с жилыми и служебными постройками.</a:t>
            </a:r>
          </a:p>
          <a:p>
            <a:r>
              <a:rPr lang="ru-RU" dirty="0" smtClean="0"/>
              <a:t> Опыт строительства замков был впоследствии перенесен на монастырские комплексы, представлявшие собой целые поселки и города-крепости.</a:t>
            </a:r>
            <a:endParaRPr lang="ru-RU" dirty="0"/>
          </a:p>
        </p:txBody>
      </p:sp>
      <p:pic>
        <p:nvPicPr>
          <p:cNvPr id="3081" name="Picture 9" descr="http://www.antikru.ru/history/images/rom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8640"/>
            <a:ext cx="1490565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587727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Гернроде - раннероманская церковь св. Кириака </a:t>
            </a:r>
            <a:endParaRPr lang="ru-RU" dirty="0"/>
          </a:p>
        </p:txBody>
      </p:sp>
      <p:pic>
        <p:nvPicPr>
          <p:cNvPr id="32770" name="Picture 2" descr="http://upload.wikimedia.org/wikipedia/commons/thumb/e/e5/Maria_Laach_Abbey.JPG/800px-Maria_Laach_Abbe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612845"/>
            <a:ext cx="6264696" cy="4689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219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Романская   арка</a:t>
            </a:r>
            <a:endParaRPr lang="ru-RU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2051" name="Picture 3" descr="http://crossmoda.narod.ru/CONTENT/art/midle/roman_style/img_roman_style_architec/maria-laah-interi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48880"/>
            <a:ext cx="2638425" cy="3810000"/>
          </a:xfrm>
          <a:prstGeom prst="rect">
            <a:avLst/>
          </a:prstGeom>
          <a:noFill/>
        </p:spPr>
      </p:pic>
      <p:pic>
        <p:nvPicPr>
          <p:cNvPr id="2053" name="Picture 5" descr="http://img0.liveinternet.ru/images/attach/c/0/34/851/34851552_1225979230_portal_cerkvi_svPetra_Muassak_Franciy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276872"/>
            <a:ext cx="28194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tat21.privet.ru/lr/0c0fb08ecd43a353774ae4989e0ad02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079" y="152072"/>
            <a:ext cx="2670777" cy="3348936"/>
          </a:xfrm>
          <a:prstGeom prst="rect">
            <a:avLst/>
          </a:prstGeom>
          <a:noFill/>
        </p:spPr>
      </p:pic>
      <p:pic>
        <p:nvPicPr>
          <p:cNvPr id="30724" name="Picture 4" descr="http://stepanovaaa.ucoz.ru/RomStyle/roman_04_autu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88640"/>
            <a:ext cx="4286250" cy="3048001"/>
          </a:xfrm>
          <a:prstGeom prst="rect">
            <a:avLst/>
          </a:prstGeom>
          <a:noFill/>
        </p:spPr>
      </p:pic>
      <p:pic>
        <p:nvPicPr>
          <p:cNvPr id="30726" name="Picture 6" descr="http://crazy.werd.ru/uploads/posts/2011-12-12/1323668311_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85562" y="3212976"/>
            <a:ext cx="4519221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do.gendocs.ru/pars_docs/tw_refs/223/222345/222345_html_m4dfec4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904" y="476672"/>
            <a:ext cx="4502660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http://farm3.static.flickr.com/2455/4001811845_0f6287388e_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4207018" cy="2786262"/>
          </a:xfrm>
          <a:prstGeom prst="rect">
            <a:avLst/>
          </a:prstGeom>
          <a:noFill/>
        </p:spPr>
      </p:pic>
      <p:pic>
        <p:nvPicPr>
          <p:cNvPr id="33796" name="Picture 4" descr="ИСПАНИЯ - Романская живопис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124744"/>
            <a:ext cx="3837507" cy="4327402"/>
          </a:xfrm>
          <a:prstGeom prst="rect">
            <a:avLst/>
          </a:prstGeom>
          <a:noFill/>
        </p:spPr>
      </p:pic>
      <p:pic>
        <p:nvPicPr>
          <p:cNvPr id="33798" name="Picture 6" descr="ИСПАНИЯ - Романская живопис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555" y="3429000"/>
            <a:ext cx="4444362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12776"/>
            <a:ext cx="4283968" cy="6513512"/>
          </a:xfrm>
        </p:spPr>
        <p:txBody>
          <a:bodyPr>
            <a:normAutofit fontScale="40000" lnSpcReduction="20000"/>
          </a:bodyPr>
          <a:lstStyle/>
          <a:p>
            <a:r>
              <a:rPr lang="ru-RU" sz="4000" dirty="0" smtClean="0"/>
              <a:t>Строительство началось в 1163, при ЛюдовикеVII Французском. Главный алтарь собора освятили в мае 1182 года, к 1196 году неф здания был почти закончен, работы продолжались только на главном фасаде. К 1250 году  строительство собора в основном было завершено, а в 1315 году закончена и внутренняя отделка.</a:t>
            </a:r>
          </a:p>
          <a:p>
            <a:r>
              <a:rPr lang="ru-RU" sz="4000" dirty="0" smtClean="0"/>
              <a:t>Строительство западного фронтона, с его отличительными двумя башнями, началось около 1200 года.</a:t>
            </a:r>
          </a:p>
          <a:p>
            <a:r>
              <a:rPr lang="ru-RU" sz="4000" dirty="0" smtClean="0"/>
              <a:t>Главными создателями Нотр-Дам считаются два архитектора — Жан де Шель, работавший с 1250 по 1265 год и Пьер де Монтрей (создатель Святой Капеллы. Он умер в 1267 году), работавший с 1250 по 1267 год.</a:t>
            </a:r>
          </a:p>
          <a:p>
            <a:r>
              <a:rPr lang="ru-RU" sz="4000" dirty="0" smtClean="0"/>
              <a:t>В строительстве собора принимало участие много разных архитекторов, о чём свидетельствуют отличающиеся стилем и разные по высоте западная сторона и башни. Башни были закончены в 1245, а весь собор — в 1345 году.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5832648" cy="1219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Собор Парижской Богоматери</a:t>
            </a:r>
            <a:endParaRPr lang="ru-RU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28674" name="Picture 2" descr="File:NotreDameDePar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692696"/>
            <a:ext cx="4295775" cy="5705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tat18.privet.ru/lr/0a19ccbf21d2f440363651713293ce4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12" y="548680"/>
            <a:ext cx="7780112" cy="5824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хническая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134</TotalTime>
  <Words>181</Words>
  <Application>Microsoft Office PowerPoint</Application>
  <PresentationFormat>Экран (4:3)</PresentationFormat>
  <Paragraphs>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Художественная культура европейского средневековья</vt:lpstr>
      <vt:lpstr>Слайд 2</vt:lpstr>
      <vt:lpstr>Слайд 3</vt:lpstr>
      <vt:lpstr>Романская   арка</vt:lpstr>
      <vt:lpstr>Слайд 5</vt:lpstr>
      <vt:lpstr>Слайд 6</vt:lpstr>
      <vt:lpstr>Слайд 7</vt:lpstr>
      <vt:lpstr>Собор Парижской Богоматери</vt:lpstr>
      <vt:lpstr>Слайд 9</vt:lpstr>
      <vt:lpstr>Слайд 10</vt:lpstr>
      <vt:lpstr>Слайд 11</vt:lpstr>
      <vt:lpstr>Система нервюр.</vt:lpstr>
      <vt:lpstr>Слайд 13</vt:lpstr>
      <vt:lpstr>Слайд 14</vt:lpstr>
      <vt:lpstr>Слайд 15</vt:lpstr>
      <vt:lpstr>Собор в Кельне</vt:lpstr>
      <vt:lpstr>Слайд 17</vt:lpstr>
      <vt:lpstr>Домашнее задание : Заполнить таблицу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Художественная культура европейского средневековья</dc:title>
  <cp:lastModifiedBy>TANYA</cp:lastModifiedBy>
  <cp:revision>19</cp:revision>
  <dcterms:modified xsi:type="dcterms:W3CDTF">2015-06-09T13:29:31Z</dcterms:modified>
</cp:coreProperties>
</file>