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67" r:id="rId3"/>
    <p:sldId id="258" r:id="rId4"/>
    <p:sldId id="260" r:id="rId5"/>
    <p:sldId id="261" r:id="rId6"/>
    <p:sldId id="257" r:id="rId7"/>
    <p:sldId id="259" r:id="rId8"/>
    <p:sldId id="268" r:id="rId9"/>
    <p:sldId id="262" r:id="rId10"/>
    <p:sldId id="263" r:id="rId11"/>
    <p:sldId id="266" r:id="rId12"/>
    <p:sldId id="265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EB13-18EC-4D93-9905-B56CA49A14AF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7D9A-9251-412F-9C5D-CBB9ACAB5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EB13-18EC-4D93-9905-B56CA49A14AF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7D9A-9251-412F-9C5D-CBB9ACAB5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EB13-18EC-4D93-9905-B56CA49A14AF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7D9A-9251-412F-9C5D-CBB9ACAB5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63EB13-18EC-4D93-9905-B56CA49A14AF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927D9A-9251-412F-9C5D-CBB9ACAB54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63EB13-18EC-4D93-9905-B56CA49A14AF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927D9A-9251-412F-9C5D-CBB9ACAB5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63EB13-18EC-4D93-9905-B56CA49A14AF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927D9A-9251-412F-9C5D-CBB9ACAB54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63EB13-18EC-4D93-9905-B56CA49A14AF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927D9A-9251-412F-9C5D-CBB9ACAB5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63EB13-18EC-4D93-9905-B56CA49A14AF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927D9A-9251-412F-9C5D-CBB9ACAB5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63EB13-18EC-4D93-9905-B56CA49A14AF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927D9A-9251-412F-9C5D-CBB9ACAB5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63EB13-18EC-4D93-9905-B56CA49A14AF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927D9A-9251-412F-9C5D-CBB9ACAB54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63EB13-18EC-4D93-9905-B56CA49A14AF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927D9A-9251-412F-9C5D-CBB9ACAB5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EB13-18EC-4D93-9905-B56CA49A14AF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7D9A-9251-412F-9C5D-CBB9ACAB5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63EB13-18EC-4D93-9905-B56CA49A14AF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927D9A-9251-412F-9C5D-CBB9ACAB54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63EB13-18EC-4D93-9905-B56CA49A14AF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927D9A-9251-412F-9C5D-CBB9ACAB5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63EB13-18EC-4D93-9905-B56CA49A14AF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927D9A-9251-412F-9C5D-CBB9ACAB5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EB13-18EC-4D93-9905-B56CA49A14AF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7D9A-9251-412F-9C5D-CBB9ACAB5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EB13-18EC-4D93-9905-B56CA49A14AF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7D9A-9251-412F-9C5D-CBB9ACAB5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EB13-18EC-4D93-9905-B56CA49A14AF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7D9A-9251-412F-9C5D-CBB9ACAB5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EB13-18EC-4D93-9905-B56CA49A14AF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7D9A-9251-412F-9C5D-CBB9ACAB5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EB13-18EC-4D93-9905-B56CA49A14AF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7D9A-9251-412F-9C5D-CBB9ACAB5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EB13-18EC-4D93-9905-B56CA49A14AF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7D9A-9251-412F-9C5D-CBB9ACAB5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EB13-18EC-4D93-9905-B56CA49A14AF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7D9A-9251-412F-9C5D-CBB9ACAB5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3EB13-18EC-4D93-9905-B56CA49A14AF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27D9A-9251-412F-9C5D-CBB9ACAB5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063EB13-18EC-4D93-9905-B56CA49A14AF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2927D9A-9251-412F-9C5D-CBB9ACAB54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Урок для коррекционного 3 класса александр блок ветхая избушка сны ворона"/>
          <p:cNvPicPr>
            <a:picLocks noChangeAspect="1" noChangeArrowheads="1"/>
          </p:cNvPicPr>
          <p:nvPr/>
        </p:nvPicPr>
        <p:blipFill>
          <a:blip r:embed="rId2" cstate="print"/>
          <a:srcRect l="6673"/>
          <a:stretch>
            <a:fillRect/>
          </a:stretch>
        </p:blipFill>
        <p:spPr bwMode="auto">
          <a:xfrm>
            <a:off x="0" y="0"/>
            <a:ext cx="9165365" cy="6858000"/>
          </a:xfrm>
          <a:prstGeom prst="rect">
            <a:avLst/>
          </a:prstGeom>
          <a:noFill/>
        </p:spPr>
      </p:pic>
      <p:pic>
        <p:nvPicPr>
          <p:cNvPr id="2" name="Рисунок 1" descr="Scan0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4005064"/>
            <a:ext cx="2386028" cy="2559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XS.ru / загрузить картинку / фото альбомы / обмен файлами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04664"/>
            <a:ext cx="9144000" cy="609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780928"/>
            <a:ext cx="89530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14, 16, 13, 16, 5, 24, 29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PiXS.ru / загрузить картинку / фото альбомы / обмен файл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988"/>
            <a:ext cx="9144000" cy="6096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348880"/>
            <a:ext cx="58669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381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Молодцы!</a:t>
            </a:r>
            <a:endParaRPr lang="ru-RU" sz="9600" b="1" cap="none" spc="0" dirty="0">
              <a:ln w="3810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pic>
        <p:nvPicPr>
          <p:cNvPr id="35844" name="Picture 4" descr="Нож бабочка, бабочки самые, бабочка мусульманка - 2 Апреля 2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4864586" cy="2988246"/>
          </a:xfrm>
          <a:prstGeom prst="rect">
            <a:avLst/>
          </a:prstGeom>
          <a:noFill/>
        </p:spPr>
      </p:pic>
      <p:pic>
        <p:nvPicPr>
          <p:cNvPr id="35848" name="Picture 8" descr="Изображения для фотопотолков цветы, лилии, лепестки роз, орхидея Санкт-Петербург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39334"/>
            <a:ext cx="4392488" cy="3118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кола.gif"/>
          <p:cNvPicPr>
            <a:picLocks noChangeAspect="1"/>
          </p:cNvPicPr>
          <p:nvPr/>
        </p:nvPicPr>
        <p:blipFill>
          <a:blip r:embed="rId2"/>
          <a:srcRect l="23670"/>
          <a:stretch>
            <a:fillRect/>
          </a:stretch>
        </p:blipFill>
        <p:spPr>
          <a:xfrm>
            <a:off x="0" y="1882753"/>
            <a:ext cx="9144000" cy="247494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986" y="2500306"/>
            <a:ext cx="7751014" cy="2214577"/>
          </a:xfrm>
          <a:prstGeom prst="rect">
            <a:avLst/>
          </a:prstGeom>
        </p:spPr>
      </p:pic>
      <p:pic>
        <p:nvPicPr>
          <p:cNvPr id="3" name="Рисунок 2" descr="cutcaster-photo-100803186-traffic-ligh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2984"/>
            <a:ext cx="1104526" cy="36280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4714884"/>
            <a:ext cx="9144000" cy="21431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71426497_pink_flower_512x5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5000636"/>
            <a:ext cx="652450" cy="652450"/>
          </a:xfrm>
          <a:prstGeom prst="rect">
            <a:avLst/>
          </a:prstGeom>
        </p:spPr>
      </p:pic>
      <p:pic>
        <p:nvPicPr>
          <p:cNvPr id="6" name="Рисунок 5" descr="71426497_pink_flower_512x5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5643578"/>
            <a:ext cx="652450" cy="652450"/>
          </a:xfrm>
          <a:prstGeom prst="rect">
            <a:avLst/>
          </a:prstGeom>
        </p:spPr>
      </p:pic>
      <p:pic>
        <p:nvPicPr>
          <p:cNvPr id="7" name="Рисунок 6" descr="71426497_pink_flower_512x5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4929198"/>
            <a:ext cx="652450" cy="652450"/>
          </a:xfrm>
          <a:prstGeom prst="rect">
            <a:avLst/>
          </a:prstGeom>
        </p:spPr>
      </p:pic>
      <p:pic>
        <p:nvPicPr>
          <p:cNvPr id="8" name="Рисунок 7" descr="71426497_pink_flower_512x5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5500702"/>
            <a:ext cx="652450" cy="652450"/>
          </a:xfrm>
          <a:prstGeom prst="rect">
            <a:avLst/>
          </a:prstGeom>
        </p:spPr>
      </p:pic>
      <p:pic>
        <p:nvPicPr>
          <p:cNvPr id="9" name="Рисунок 8" descr="71426497_pink_flower_512x5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5072074"/>
            <a:ext cx="652450" cy="652450"/>
          </a:xfrm>
          <a:prstGeom prst="rect">
            <a:avLst/>
          </a:prstGeom>
        </p:spPr>
      </p:pic>
      <p:pic>
        <p:nvPicPr>
          <p:cNvPr id="10" name="Рисунок 9" descr="71426497_pink_flower_512x5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5929330"/>
            <a:ext cx="652450" cy="652450"/>
          </a:xfrm>
          <a:prstGeom prst="rect">
            <a:avLst/>
          </a:prstGeom>
        </p:spPr>
      </p:pic>
      <p:pic>
        <p:nvPicPr>
          <p:cNvPr id="11" name="Рисунок 10" descr="71426497_pink_flower_512x5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3900" y="4929198"/>
            <a:ext cx="652450" cy="652450"/>
          </a:xfrm>
          <a:prstGeom prst="rect">
            <a:avLst/>
          </a:prstGeom>
        </p:spPr>
      </p:pic>
      <p:pic>
        <p:nvPicPr>
          <p:cNvPr id="12" name="Рисунок 11" descr="71426497_pink_flower_512x5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5072074"/>
            <a:ext cx="652450" cy="652450"/>
          </a:xfrm>
          <a:prstGeom prst="rect">
            <a:avLst/>
          </a:prstGeom>
        </p:spPr>
      </p:pic>
      <p:pic>
        <p:nvPicPr>
          <p:cNvPr id="13" name="Рисунок 12" descr="71426497_pink_flower_512x5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5072074"/>
            <a:ext cx="652450" cy="652450"/>
          </a:xfrm>
          <a:prstGeom prst="rect">
            <a:avLst/>
          </a:prstGeom>
        </p:spPr>
      </p:pic>
      <p:pic>
        <p:nvPicPr>
          <p:cNvPr id="14" name="Рисунок 13" descr="71426497_pink_flower_512x5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5338" y="5929330"/>
            <a:ext cx="652450" cy="652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2714"/>
            <a:ext cx="9072591" cy="2592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Санкт-Петербург фотографии, фотографии города Санкт-Петербург - Страница 4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896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23728" y="1124744"/>
            <a:ext cx="5040560" cy="15841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1428736"/>
            <a:ext cx="475777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Тематическая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612f355c629c4b28e7d09c7defda456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714356"/>
            <a:ext cx="893489" cy="724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Деревянный пазл &quot;Алфавит русского языка&quot; Винтик и шпунтик купить в интернет-магазине Бамбиния"/>
          <p:cNvPicPr>
            <a:picLocks noChangeAspect="1" noChangeArrowheads="1"/>
          </p:cNvPicPr>
          <p:nvPr/>
        </p:nvPicPr>
        <p:blipFill>
          <a:blip r:embed="rId2" cstate="print"/>
          <a:srcRect l="5670" t="5232" r="4556" b="3212"/>
          <a:stretch>
            <a:fillRect/>
          </a:stretch>
        </p:blipFill>
        <p:spPr bwMode="auto">
          <a:xfrm>
            <a:off x="1187624" y="1817440"/>
            <a:ext cx="6840760" cy="50405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0"/>
            <a:ext cx="59289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28575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Алфавит</a:t>
            </a:r>
            <a:endParaRPr lang="ru-RU" sz="9600" b="1" cap="all" spc="0" dirty="0">
              <a:ln w="28575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Заходское - Википедия"/>
          <p:cNvPicPr>
            <a:picLocks noChangeAspect="1" noChangeArrowheads="1"/>
          </p:cNvPicPr>
          <p:nvPr/>
        </p:nvPicPr>
        <p:blipFill>
          <a:blip r:embed="rId2" cstate="print"/>
          <a:srcRect l="23625"/>
          <a:stretch>
            <a:fillRect/>
          </a:stretch>
        </p:blipFill>
        <p:spPr bwMode="auto">
          <a:xfrm>
            <a:off x="323528" y="0"/>
            <a:ext cx="8352928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2636912"/>
            <a:ext cx="4320480" cy="115212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Толковая</a:t>
            </a:r>
            <a:endParaRPr lang="ru-RU" sz="8000" dirty="0"/>
          </a:p>
        </p:txBody>
      </p:sp>
      <p:pic>
        <p:nvPicPr>
          <p:cNvPr id="7" name="Рисунок 6" descr="0b1d64fb9cfcc368f28c2dfbd1a02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2214554"/>
            <a:ext cx="785818" cy="635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Железнодорожная станция 274 км, Подольск и Подольский район, Подольский рай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9756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71800" y="2060848"/>
            <a:ext cx="5616624" cy="1368152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2060848"/>
            <a:ext cx="4176464" cy="1323439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Ударная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Рисунок 7" descr="355f409c598f5566c1f0873087946f8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1571612"/>
            <a:ext cx="1044866" cy="791470"/>
          </a:xfrm>
          <a:prstGeom prst="rect">
            <a:avLst/>
          </a:prstGeom>
        </p:spPr>
      </p:pic>
      <p:pic>
        <p:nvPicPr>
          <p:cNvPr id="9" name="Рисунок 8" descr="71426497_pink_flower_512x5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5500702"/>
            <a:ext cx="642942" cy="642942"/>
          </a:xfrm>
          <a:prstGeom prst="rect">
            <a:avLst/>
          </a:prstGeom>
        </p:spPr>
      </p:pic>
      <p:pic>
        <p:nvPicPr>
          <p:cNvPr id="10" name="Рисунок 9" descr="71426497_pink_flower_512x5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28" y="5643578"/>
            <a:ext cx="795326" cy="795326"/>
          </a:xfrm>
          <a:prstGeom prst="rect">
            <a:avLst/>
          </a:prstGeom>
        </p:spPr>
      </p:pic>
      <p:pic>
        <p:nvPicPr>
          <p:cNvPr id="11" name="Рисунок 10" descr="71426497_pink_flower_512x5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0" y="4572008"/>
            <a:ext cx="509574" cy="509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57232"/>
            <a:ext cx="8358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 </a:t>
            </a:r>
            <a:r>
              <a:rPr lang="en-US" sz="8000" dirty="0" smtClean="0"/>
              <a:t>1</a:t>
            </a:r>
            <a:r>
              <a:rPr lang="ru-RU" sz="8000" dirty="0" smtClean="0"/>
              <a:t>. ?</a:t>
            </a:r>
            <a:endParaRPr lang="ru-RU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000240"/>
            <a:ext cx="8501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 2. ?   группа</a:t>
            </a:r>
            <a:endParaRPr lang="ru-RU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286124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 3. Слово </a:t>
            </a:r>
            <a:r>
              <a:rPr lang="ru-RU" sz="6000" dirty="0" smtClean="0"/>
              <a:t>(в алфавитном    порядке)</a:t>
            </a:r>
            <a:endParaRPr lang="ru-RU" sz="60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857356" y="2714620"/>
            <a:ext cx="571504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23528" y="1340768"/>
            <a:ext cx="2483768" cy="1080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267744" y="260648"/>
            <a:ext cx="2448272" cy="1080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004048" y="332656"/>
            <a:ext cx="2304256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516216" y="1412776"/>
            <a:ext cx="2376264" cy="1080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491880" y="2420888"/>
            <a:ext cx="2448272" cy="1080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83568" y="3068960"/>
            <a:ext cx="2304256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228184" y="3068960"/>
            <a:ext cx="2520280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39552" y="1340768"/>
            <a:ext cx="1984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банты</a:t>
            </a:r>
            <a:endParaRPr lang="ru-RU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2411760" y="332656"/>
            <a:ext cx="22797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шарфы</a:t>
            </a:r>
            <a:endParaRPr lang="ru-RU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5292080" y="260648"/>
            <a:ext cx="19033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торты</a:t>
            </a:r>
            <a:endParaRPr lang="ru-RU" sz="5400" dirty="0"/>
          </a:p>
        </p:txBody>
      </p:sp>
      <p:sp>
        <p:nvSpPr>
          <p:cNvPr id="12" name="TextBox 11"/>
          <p:cNvSpPr txBox="1"/>
          <p:nvPr/>
        </p:nvSpPr>
        <p:spPr>
          <a:xfrm>
            <a:off x="6804248" y="1412776"/>
            <a:ext cx="20329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краны</a:t>
            </a:r>
            <a:endParaRPr lang="ru-RU" sz="5400" dirty="0"/>
          </a:p>
        </p:txBody>
      </p:sp>
      <p:sp>
        <p:nvSpPr>
          <p:cNvPr id="13" name="TextBox 12"/>
          <p:cNvSpPr txBox="1"/>
          <p:nvPr/>
        </p:nvSpPr>
        <p:spPr>
          <a:xfrm>
            <a:off x="827584" y="3068960"/>
            <a:ext cx="19335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брала</a:t>
            </a:r>
            <a:endParaRPr lang="ru-RU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2348880"/>
            <a:ext cx="15872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дала</a:t>
            </a:r>
            <a:endParaRPr lang="ru-RU" sz="5400" dirty="0"/>
          </a:p>
        </p:txBody>
      </p:sp>
      <p:sp>
        <p:nvSpPr>
          <p:cNvPr id="15" name="TextBox 14"/>
          <p:cNvSpPr txBox="1"/>
          <p:nvPr/>
        </p:nvSpPr>
        <p:spPr>
          <a:xfrm>
            <a:off x="6588224" y="3068960"/>
            <a:ext cx="18742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клала</a:t>
            </a:r>
            <a:endParaRPr lang="ru-RU" sz="5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357290" y="4786322"/>
            <a:ext cx="1478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29058" y="4786322"/>
            <a:ext cx="450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(с)делала?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124744"/>
            <a:ext cx="30963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/>
              <a:t>б</a:t>
            </a:r>
            <a:r>
              <a:rPr lang="ru-RU" sz="6000" b="1" dirty="0" smtClean="0"/>
              <a:t>анты</a:t>
            </a:r>
          </a:p>
          <a:p>
            <a:r>
              <a:rPr lang="ru-RU" sz="6000" b="1" dirty="0"/>
              <a:t>к</a:t>
            </a:r>
            <a:r>
              <a:rPr lang="ru-RU" sz="6000" b="1" dirty="0" smtClean="0"/>
              <a:t>раны</a:t>
            </a:r>
          </a:p>
          <a:p>
            <a:r>
              <a:rPr lang="ru-RU" sz="6000" b="1" dirty="0"/>
              <a:t>т</a:t>
            </a:r>
            <a:r>
              <a:rPr lang="ru-RU" sz="6000" b="1" dirty="0" smtClean="0"/>
              <a:t>орты</a:t>
            </a:r>
          </a:p>
          <a:p>
            <a:r>
              <a:rPr lang="ru-RU" sz="6000" b="1" dirty="0" smtClean="0"/>
              <a:t>шарфы</a:t>
            </a:r>
            <a:endParaRPr lang="ru-RU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44008" y="1124744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/>
              <a:t>б</a:t>
            </a:r>
            <a:r>
              <a:rPr lang="ru-RU" sz="6000" b="1" dirty="0" smtClean="0"/>
              <a:t>рала</a:t>
            </a:r>
          </a:p>
          <a:p>
            <a:r>
              <a:rPr lang="ru-RU" sz="6000" b="1" dirty="0"/>
              <a:t>д</a:t>
            </a:r>
            <a:r>
              <a:rPr lang="ru-RU" sz="6000" b="1" dirty="0" smtClean="0"/>
              <a:t>ала</a:t>
            </a:r>
          </a:p>
          <a:p>
            <a:r>
              <a:rPr lang="ru-RU" sz="6000" b="1" dirty="0" smtClean="0"/>
              <a:t>клала</a:t>
            </a:r>
            <a:endParaRPr lang="ru-RU" sz="60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619672" y="1124744"/>
            <a:ext cx="144016" cy="216024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1835696" y="3933056"/>
            <a:ext cx="144016" cy="216024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1547664" y="2996952"/>
            <a:ext cx="144016" cy="216024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1979712" y="2060848"/>
            <a:ext cx="144016" cy="216024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5724128" y="2996952"/>
            <a:ext cx="144016" cy="216024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6156176" y="2060848"/>
            <a:ext cx="144016" cy="216024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6516216" y="1124744"/>
            <a:ext cx="144016" cy="216024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57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kuznecova_e</cp:lastModifiedBy>
  <cp:revision>29</cp:revision>
  <dcterms:created xsi:type="dcterms:W3CDTF">2015-04-12T15:01:31Z</dcterms:created>
  <dcterms:modified xsi:type="dcterms:W3CDTF">2015-04-14T05:05:56Z</dcterms:modified>
</cp:coreProperties>
</file>