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6" r:id="rId9"/>
    <p:sldId id="268" r:id="rId10"/>
    <p:sldId id="273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0" y="4800600"/>
            <a:ext cx="3352800" cy="1143001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№8»</a:t>
            </a:r>
            <a:b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Динской район, ст. Динская, </a:t>
            </a:r>
            <a:b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Красноармейская – 72 «А»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1524000"/>
            <a:ext cx="6324600" cy="53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1\Рабочий стол\Фото для презентации\IMG_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63246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Современные технические средства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886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центр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1100" b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без  музыкального руководителя;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-знакомства со звуками  природных явлений, животных, птиц;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фонематического слуха 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886200" cy="137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-разучивание  песен</a:t>
            </a:r>
          </a:p>
        </p:txBody>
      </p:sp>
      <p:pic>
        <p:nvPicPr>
          <p:cNvPr id="14338" name="Picture 2" descr="C:\Documents and Settings\1\Рабочий стол\Фото для презентации\IMG_18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3886200" cy="3200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J:\фото для мамы\IMG_19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3886200" cy="3200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Информационно - коммуникативные технологии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</a:t>
            </a:r>
          </a:p>
          <a:p>
            <a:pPr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использование игровой формы;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многократность повторения речевого материала;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-использование различных анализаторных систем в процессе выполнения и контроля над деятельностью;</a:t>
            </a:r>
          </a:p>
          <a:p>
            <a:pPr>
              <a:spcBef>
                <a:spcPts val="0"/>
              </a:spcBef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-визуализация акустических характеристик звуков</a:t>
            </a:r>
          </a:p>
          <a:p>
            <a:endParaRPr lang="ru-RU" dirty="0"/>
          </a:p>
        </p:txBody>
      </p:sp>
      <p:pic>
        <p:nvPicPr>
          <p:cNvPr id="5" name="Picture 3" descr="C:\Documents and Settings\1\Рабочий стол\Фото для презентации\IMG_18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18282"/>
            <a:ext cx="3886200" cy="2913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1600" y="1905000"/>
            <a:ext cx="3752088" cy="434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со звуками не дружит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 грамматикой беда –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Логопед Вас приглашает: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Приходите все сюда!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– логопед: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Шитова Светлана Владимировна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Фото для презентации\IMG_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4440936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521992" cy="6858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НАЗНАЧЕНИЕ ЛОГОПЕДИЧЕСКОГО КАБИНЕТА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521992" cy="3962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коррекционно-развивающей среды и благоприятного психологического климата для обеспечения помощи воспитанникам по исправлению имеющихся речевых нарушений.</a:t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-проведение обследования воспитанников с целью разработки индивидуальной программы развития.</a:t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проведение подгрупповых и индивидуальных коррекционных занятий.</a:t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оказание консультативной помощи педагогам, родителям.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381000"/>
            <a:ext cx="8826792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ИСПОЛЬЗОВАНИЯ СОВРЕМЕННОГО ОБОРУДОВАНИЯ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674392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ДОСТУПНОСТЬ; </a:t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-СИСТЕМНОСТЬ; </a:t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ЗДОРОВЬЕ СБЕРЕЖЕНИЕ; </a:t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УЧЕТ ВОЗРАСТНЫХ ОСОБЕННОСТЕЙ; </a:t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ВАРИАТИВНОСТЬ; </a:t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МОТИВАЦИЯ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8369592" cy="76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ПРОСТРАНСТВО ЛОГОПЕДИЧЕСКОГО КАБИНЕТА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5486400" cy="3886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1.  </a:t>
            </a: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Зона ближайшего развития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 Образовательная зона ( многофункциональна и подвижна)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3. зона ТСО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4. Рабочая зона</a:t>
            </a:r>
            <a:b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5. зона организационно- планирующей деятельности</a:t>
            </a:r>
            <a:br>
              <a:rPr lang="ru-RU" sz="1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Язычка»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3352800"/>
            <a:ext cx="3886200" cy="266700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Приглашаем всех ребят покривляться,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Заодно с язычком поупражняться.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язычок мы расслабляем и напрягаем,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Нужный тонус приобретаем,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 нужный звук вводим и закрепляем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3400" y="1295400"/>
            <a:ext cx="3962400" cy="109728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ЗОНЫ БЛИЖАЙШЕГО                РАЗВИТИЯ 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артикуляционного аппарата;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формирование фонематического слуха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1\Рабочий стол\Фото для презентации\IMG_19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2476500"/>
            <a:ext cx="3114675" cy="415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«ОЗОРНЫЕ ЗВУКОВИЧКИ»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ЗОНЫ БЛИЖАЙШЕГО         РАЗВИТИЯ :</a:t>
            </a:r>
          </a:p>
          <a:p>
            <a:pPr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формирование представлений о звуках;</a:t>
            </a:r>
          </a:p>
          <a:p>
            <a:pPr>
              <a:buNone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развитие фонематического слуха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1\Рабочий стол\Фото для презентации\IMG_18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СВЯЗНОЙ РЕЧИ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524000"/>
            <a:ext cx="3886200" cy="86868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1100" dirty="0" smtClean="0">
              <a:solidFill>
                <a:srgbClr val="7030A0"/>
              </a:solidFill>
            </a:endParaRPr>
          </a:p>
          <a:p>
            <a:pPr algn="ctr"/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Особенность вида деятельности:</a:t>
            </a:r>
          </a:p>
          <a:p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Еженедельное обновление и размещение в отведенном месте атрибутов, муляжей,  игрушек, дидактических игр, предметных и сюжетных картинок в зависимости от лексической темы;</a:t>
            </a:r>
          </a:p>
          <a:p>
            <a:pPr algn="ctr"/>
            <a:endParaRPr lang="ru-RU" sz="11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8686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100" b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доступность;</a:t>
            </a:r>
          </a:p>
          <a:p>
            <a:pPr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загадочность;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мотивация</a:t>
            </a:r>
            <a:endParaRPr lang="ru-RU" sz="1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Documents and Settings\1\Рабочий стол\Фото для презентации\DSCN04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71775"/>
            <a:ext cx="38862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Documents and Settings\1\Рабочий стол\Фото для презентации\DSCN04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71775"/>
            <a:ext cx="38862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Обучение элементам грамоты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886200" cy="914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Особенность 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знакомство с понятием звук в образе «</a:t>
            </a:r>
            <a:r>
              <a:rPr lang="ru-RU" sz="1100" b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Звуковичка</a:t>
            </a: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со     сменными шапочками;</a:t>
            </a:r>
            <a:endParaRPr lang="ru-RU" sz="1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введение и использование наглядных символов</a:t>
            </a:r>
            <a:endParaRPr lang="ru-RU" sz="1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886200" cy="838200"/>
          </a:xfrm>
        </p:spPr>
        <p:txBody>
          <a:bodyPr>
            <a:normAutofit/>
          </a:bodyPr>
          <a:lstStyle/>
          <a:p>
            <a:r>
              <a:rPr lang="ru-RU" sz="11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закрепление темы в специально подобранных играх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K:\фото\DSCN05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71775"/>
            <a:ext cx="38862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Documents and Settings\1\Рабочий стол\Фото для презентации\DSCN0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71775"/>
            <a:ext cx="38862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ysClr val="window" lastClr="FFFFFF"/>
      </a:lt1>
      <a:dk2>
        <a:srgbClr val="F0D7EB"/>
      </a:dk2>
      <a:lt2>
        <a:srgbClr val="F4E7ED"/>
      </a:lt2>
      <a:accent1>
        <a:srgbClr val="B83D68"/>
      </a:accent1>
      <a:accent2>
        <a:srgbClr val="F0D7E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514</TotalTime>
  <Words>294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МУНИЦИПАЛЬНОЕ АВТОНОМНОЕ ДОШКОЛЬНОЕ ОБРАЗОВАТЕЛЬНОЕ УЧРЕЖДЕНИЕ «Детский сад №8» Динской район, ст. Динская,  ул. Красноармейская – 72 «А»</vt:lpstr>
      <vt:lpstr>ДАВАЙТЕ ПОЗНАКОМИМСЯ!</vt:lpstr>
      <vt:lpstr> Создание коррекционно-развивающей среды и благоприятного психологического климата для обеспечения помощи воспитанникам по исправлению имеющихся речевых нарушений.  -проведение обследования воспитанников с целью разработки индивидуальной программы развития.  - проведение подгрупповых и индивидуальных коррекционных занятий.  - оказание консультативной помощи педагогам, родителям.</vt:lpstr>
      <vt:lpstr>-ДОСТУПНОСТЬ;   -СИСТЕМНОСТЬ;   - ЗДОРОВЬЕ СБЕРЕЖЕНИЕ;   - УЧЕТ ВОЗРАСТНЫХ ОСОБЕННОСТЕЙ;   - ВАРИАТИВНОСТЬ;   - МОТИВАЦИЯ</vt:lpstr>
      <vt:lpstr>1.  Зона ближайшего развития  2. Образовательная зона ( многофункциональна и подвижна)  3. зона ТСО  4. Рабочая зона  5. зона организационно- планирующей деятельности </vt:lpstr>
      <vt:lpstr>«Путешествие Язычка» </vt:lpstr>
      <vt:lpstr>«ОЗОРНЫЕ ЗВУКОВИЧКИ»</vt:lpstr>
      <vt:lpstr>РАЗВИТИЕ И СОВЕРШЕНСТВОВАНИЕ СВЯЗНОЙ РЕЧИ</vt:lpstr>
      <vt:lpstr>Обучение элементам грамоты </vt:lpstr>
      <vt:lpstr>Современные технические средства</vt:lpstr>
      <vt:lpstr>Информационно - коммуникативные технологии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№8» Динской район, ст. Динская, ул. Красноармейская – 72 «А»</dc:title>
  <cp:lastModifiedBy>ACER</cp:lastModifiedBy>
  <cp:revision>85</cp:revision>
  <dcterms:modified xsi:type="dcterms:W3CDTF">2014-09-13T10:54:03Z</dcterms:modified>
</cp:coreProperties>
</file>