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1" r:id="rId5"/>
    <p:sldId id="258" r:id="rId6"/>
    <p:sldId id="262" r:id="rId7"/>
    <p:sldId id="259" r:id="rId8"/>
    <p:sldId id="263" r:id="rId9"/>
    <p:sldId id="260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AE0B-BE5A-4CAB-A2B6-E362F2D32454}" type="datetimeFigureOut">
              <a:rPr lang="ru-RU" smtClean="0"/>
              <a:t>03.03.2010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E2EA-F4F4-442D-B269-267EF8652F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AE0B-BE5A-4CAB-A2B6-E362F2D32454}" type="datetimeFigureOut">
              <a:rPr lang="ru-RU" smtClean="0"/>
              <a:t>03.03.2010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E2EA-F4F4-442D-B269-267EF8652F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AE0B-BE5A-4CAB-A2B6-E362F2D32454}" type="datetimeFigureOut">
              <a:rPr lang="ru-RU" smtClean="0"/>
              <a:t>03.03.2010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E2EA-F4F4-442D-B269-267EF8652F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AE0B-BE5A-4CAB-A2B6-E362F2D32454}" type="datetimeFigureOut">
              <a:rPr lang="ru-RU" smtClean="0"/>
              <a:t>03.03.2010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E2EA-F4F4-442D-B269-267EF8652F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AE0B-BE5A-4CAB-A2B6-E362F2D32454}" type="datetimeFigureOut">
              <a:rPr lang="ru-RU" smtClean="0"/>
              <a:t>03.03.2010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E2EA-F4F4-442D-B269-267EF8652F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AE0B-BE5A-4CAB-A2B6-E362F2D32454}" type="datetimeFigureOut">
              <a:rPr lang="ru-RU" smtClean="0"/>
              <a:t>03.03.2010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E2EA-F4F4-442D-B269-267EF8652F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AE0B-BE5A-4CAB-A2B6-E362F2D32454}" type="datetimeFigureOut">
              <a:rPr lang="ru-RU" smtClean="0"/>
              <a:t>03.03.2010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E2EA-F4F4-442D-B269-267EF8652F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AE0B-BE5A-4CAB-A2B6-E362F2D32454}" type="datetimeFigureOut">
              <a:rPr lang="ru-RU" smtClean="0"/>
              <a:t>03.03.2010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E2EA-F4F4-442D-B269-267EF8652F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AE0B-BE5A-4CAB-A2B6-E362F2D32454}" type="datetimeFigureOut">
              <a:rPr lang="ru-RU" smtClean="0"/>
              <a:t>03.03.2010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E2EA-F4F4-442D-B269-267EF8652F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AE0B-BE5A-4CAB-A2B6-E362F2D32454}" type="datetimeFigureOut">
              <a:rPr lang="ru-RU" smtClean="0"/>
              <a:t>03.03.2010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E2EA-F4F4-442D-B269-267EF8652F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AE0B-BE5A-4CAB-A2B6-E362F2D32454}" type="datetimeFigureOut">
              <a:rPr lang="ru-RU" smtClean="0"/>
              <a:t>03.03.2010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E2EA-F4F4-442D-B269-267EF8652F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0AE0B-BE5A-4CAB-A2B6-E362F2D32454}" type="datetimeFigureOut">
              <a:rPr lang="ru-RU" smtClean="0"/>
              <a:t>03.03.2010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2E2EA-F4F4-442D-B269-267EF8652F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sV_ereg@ 4ever\Рабочий стол\59393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886094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Тема: изложение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Следы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4319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Русский язы</a:t>
            </a:r>
            <a:r>
              <a:rPr lang="ru-RU" dirty="0" smtClean="0">
                <a:solidFill>
                  <a:srgbClr val="FF0000"/>
                </a:solidFill>
              </a:rPr>
              <a:t>к 2кл 3четверть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Учитель: Анискина Ирина </a:t>
            </a:r>
            <a:r>
              <a:rPr lang="ru-RU" dirty="0" smtClean="0">
                <a:solidFill>
                  <a:srgbClr val="FF0000"/>
                </a:solidFill>
              </a:rPr>
              <a:t>Сергеевна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МОУ Анненская СОШ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док-ты\рисунки 500\снег\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Чем всё закончилось?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Выбилась она из сил, а зайца нет.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ок-ты\рисунки 500\снег\дед мороз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104468"/>
            <a:ext cx="4000496" cy="375353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Трудные слова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Прилетела</a:t>
            </a:r>
            <a:endParaRPr lang="ru-RU" sz="6600" dirty="0"/>
          </a:p>
          <a:p>
            <a:r>
              <a:rPr lang="ru-RU" sz="6600" dirty="0" smtClean="0"/>
              <a:t> напрасно</a:t>
            </a:r>
          </a:p>
          <a:p>
            <a:r>
              <a:rPr lang="ru-RU" sz="6600" dirty="0" smtClean="0"/>
              <a:t>распознать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док-ты\рисунки 500\снег\snowfl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Цели: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Формирование умения устанавливать связь между предложениями в тексте</a:t>
            </a:r>
          </a:p>
          <a:p>
            <a:r>
              <a:rPr lang="ru-RU" sz="4400" dirty="0" smtClean="0">
                <a:solidFill>
                  <a:srgbClr val="C00000"/>
                </a:solidFill>
              </a:rPr>
              <a:t>Передавать содержание по вопросам</a:t>
            </a:r>
          </a:p>
          <a:p>
            <a:r>
              <a:rPr lang="ru-RU" sz="4400" dirty="0" smtClean="0">
                <a:solidFill>
                  <a:srgbClr val="C00000"/>
                </a:solidFill>
              </a:rPr>
              <a:t>Грамотно оформлять начало и конец предложения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V_ereg@ 4ever\Рабочий стол\59393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sV_ereg@ 4ever\Рабочий стол\59393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Следы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Остались на снегу следы зайца. Прилетела снежинка. Закружились белые птицы и заячий след замели. Напрасно собака старалась распознать следы зайчишки. Выбилась она из сил, а зайца нет.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ок-ты\рисунки 500\снег\22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Где остались заячьи следы?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док-ты\рисунки 500\51mleko\1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Заяц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Остались на снегу следы зайца.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ок-ты\рисунки 500\снег\flake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7700" y="2071678"/>
            <a:ext cx="1471622" cy="1471622"/>
          </a:xfrm>
          <a:prstGeom prst="rect">
            <a:avLst/>
          </a:prstGeom>
          <a:noFill/>
        </p:spPr>
      </p:pic>
      <p:pic>
        <p:nvPicPr>
          <p:cNvPr id="7171" name="Picture 3" descr="D:\док-ты\рисунки 500\снег\flake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643182"/>
            <a:ext cx="1643074" cy="1643074"/>
          </a:xfrm>
          <a:prstGeom prst="rect">
            <a:avLst/>
          </a:prstGeom>
          <a:noFill/>
        </p:spPr>
      </p:pic>
      <p:pic>
        <p:nvPicPr>
          <p:cNvPr id="7172" name="Picture 4" descr="D:\док-ты\рисунки 500\снег\flake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314700"/>
            <a:ext cx="1685936" cy="1685936"/>
          </a:xfrm>
          <a:prstGeom prst="rect">
            <a:avLst/>
          </a:prstGeom>
          <a:noFill/>
        </p:spPr>
      </p:pic>
      <p:pic>
        <p:nvPicPr>
          <p:cNvPr id="7173" name="Picture 5" descr="D:\док-ты\рисунки 500\снег\flake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300146"/>
            <a:ext cx="1500198" cy="1500198"/>
          </a:xfrm>
          <a:prstGeom prst="rect">
            <a:avLst/>
          </a:prstGeom>
          <a:noFill/>
        </p:spPr>
      </p:pic>
      <p:pic>
        <p:nvPicPr>
          <p:cNvPr id="7174" name="Picture 6" descr="D:\док-ты\рисунки 500\снег\flake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5357826"/>
            <a:ext cx="1428760" cy="1428760"/>
          </a:xfrm>
          <a:prstGeom prst="rect">
            <a:avLst/>
          </a:prstGeom>
          <a:noFill/>
        </p:spPr>
      </p:pic>
      <p:pic>
        <p:nvPicPr>
          <p:cNvPr id="7175" name="Picture 7" descr="D:\док-ты\рисунки 500\снег\flake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14554"/>
            <a:ext cx="1228732" cy="1228732"/>
          </a:xfrm>
          <a:prstGeom prst="rect">
            <a:avLst/>
          </a:prstGeom>
          <a:noFill/>
        </p:spPr>
      </p:pic>
      <p:pic>
        <p:nvPicPr>
          <p:cNvPr id="7176" name="Picture 8" descr="D:\док-ты\рисунки 500\снег\flake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086228"/>
            <a:ext cx="1285884" cy="1285884"/>
          </a:xfrm>
          <a:prstGeom prst="rect">
            <a:avLst/>
          </a:prstGeom>
          <a:noFill/>
        </p:spPr>
      </p:pic>
      <p:pic>
        <p:nvPicPr>
          <p:cNvPr id="7177" name="Picture 9" descr="D:\док-ты\рисунки 500\снег\flake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1571612"/>
            <a:ext cx="1428760" cy="1428760"/>
          </a:xfrm>
          <a:prstGeom prst="rect">
            <a:avLst/>
          </a:prstGeom>
          <a:noFill/>
        </p:spPr>
      </p:pic>
      <p:pic>
        <p:nvPicPr>
          <p:cNvPr id="7178" name="Picture 10" descr="D:\док-ты\рисунки 500\снег\flake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4229104"/>
            <a:ext cx="1571636" cy="1571636"/>
          </a:xfrm>
          <a:prstGeom prst="rect">
            <a:avLst/>
          </a:prstGeom>
          <a:noFill/>
        </p:spPr>
      </p:pic>
      <p:pic>
        <p:nvPicPr>
          <p:cNvPr id="7179" name="Picture 11" descr="D:\док-ты\рисунки 500\снег\flake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143512"/>
            <a:ext cx="1643074" cy="1143008"/>
          </a:xfrm>
          <a:prstGeom prst="rect">
            <a:avLst/>
          </a:prstGeom>
          <a:noFill/>
        </p:spPr>
      </p:pic>
      <p:pic>
        <p:nvPicPr>
          <p:cNvPr id="7180" name="Picture 12" descr="D:\док-ты\рисунки 500\снег\flake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28576"/>
            <a:ext cx="1071570" cy="1071570"/>
          </a:xfrm>
          <a:prstGeom prst="rect">
            <a:avLst/>
          </a:prstGeom>
          <a:noFill/>
        </p:spPr>
      </p:pic>
      <p:pic>
        <p:nvPicPr>
          <p:cNvPr id="7181" name="Picture 13" descr="D:\док-ты\рисунки 500\снег\flake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285860"/>
            <a:ext cx="1000132" cy="1000132"/>
          </a:xfrm>
          <a:prstGeom prst="rect">
            <a:avLst/>
          </a:prstGeom>
          <a:noFill/>
        </p:spPr>
      </p:pic>
      <p:pic>
        <p:nvPicPr>
          <p:cNvPr id="7182" name="Picture 14" descr="D:\док-ты\рисунки 500\снег\flake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00014"/>
            <a:ext cx="1357322" cy="1357322"/>
          </a:xfrm>
          <a:prstGeom prst="rect">
            <a:avLst/>
          </a:prstGeom>
          <a:noFill/>
        </p:spPr>
      </p:pic>
      <p:pic>
        <p:nvPicPr>
          <p:cNvPr id="7183" name="Picture 15" descr="D:\док-ты\рисунки 500\снег\flake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3443286"/>
            <a:ext cx="1143008" cy="1143008"/>
          </a:xfrm>
          <a:prstGeom prst="rect">
            <a:avLst/>
          </a:prstGeom>
          <a:noFill/>
        </p:spPr>
      </p:pic>
      <p:pic>
        <p:nvPicPr>
          <p:cNvPr id="7184" name="Picture 16" descr="D:\док-ты\рисунки 500\снег\flake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5429264"/>
            <a:ext cx="942980" cy="942980"/>
          </a:xfrm>
          <a:prstGeom prst="rect">
            <a:avLst/>
          </a:prstGeom>
          <a:noFill/>
        </p:spPr>
      </p:pic>
      <p:pic>
        <p:nvPicPr>
          <p:cNvPr id="7185" name="Picture 17" descr="D:\док-ты\рисунки 500\снег\flake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86190"/>
            <a:ext cx="1214446" cy="1214446"/>
          </a:xfrm>
          <a:prstGeom prst="rect">
            <a:avLst/>
          </a:prstGeom>
          <a:noFill/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Что помогло зайцу избежать беды?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ок-ты\рисунки 500\снег\Копия 59393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785926"/>
            <a:ext cx="8229600" cy="33575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Снег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Прилетела снежинка. Закружились белые  птицы и заячий след замело.</a:t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9" name="Picture 3" descr="D:\док-ты\рисунки 500\снег\flake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457700" y="3748881"/>
            <a:ext cx="228600" cy="228600"/>
          </a:xfrm>
          <a:prstGeom prst="rect">
            <a:avLst/>
          </a:prstGeom>
          <a:noFill/>
        </p:spPr>
      </p:pic>
      <p:pic>
        <p:nvPicPr>
          <p:cNvPr id="4100" name="Picture 4" descr="D:\док-ты\рисунки 500\снег\flake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7700" y="3314700"/>
            <a:ext cx="228600" cy="228600"/>
          </a:xfrm>
          <a:prstGeom prst="rect">
            <a:avLst/>
          </a:prstGeom>
          <a:noFill/>
        </p:spPr>
      </p:pic>
      <p:pic>
        <p:nvPicPr>
          <p:cNvPr id="4101" name="Picture 5" descr="D:\док-ты\рисунки 500\снег\flake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7700" y="3314700"/>
            <a:ext cx="228600" cy="228600"/>
          </a:xfrm>
          <a:prstGeom prst="rect">
            <a:avLst/>
          </a:prstGeom>
          <a:noFill/>
        </p:spPr>
      </p:pic>
      <p:pic>
        <p:nvPicPr>
          <p:cNvPr id="4102" name="Picture 6" descr="D:\док-ты\рисунки 500\снег\flake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7700" y="3314700"/>
            <a:ext cx="228600" cy="228600"/>
          </a:xfrm>
          <a:prstGeom prst="rect">
            <a:avLst/>
          </a:prstGeom>
          <a:noFill/>
        </p:spPr>
      </p:pic>
      <p:pic>
        <p:nvPicPr>
          <p:cNvPr id="4103" name="Picture 7" descr="D:\док-ты\рисунки 500\снег\flake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7700" y="3314700"/>
            <a:ext cx="228600" cy="228600"/>
          </a:xfrm>
          <a:prstGeom prst="rect">
            <a:avLst/>
          </a:prstGeom>
          <a:noFill/>
        </p:spPr>
      </p:pic>
      <p:pic>
        <p:nvPicPr>
          <p:cNvPr id="4104" name="Picture 8" descr="D:\док-ты\рисунки 500\снег\flake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571612"/>
            <a:ext cx="2314592" cy="2061961"/>
          </a:xfrm>
          <a:prstGeom prst="rect">
            <a:avLst/>
          </a:prstGeom>
          <a:noFill/>
        </p:spPr>
      </p:pic>
      <p:pic>
        <p:nvPicPr>
          <p:cNvPr id="4105" name="Picture 9" descr="D:\док-ты\рисунки 500\снег\flake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871914"/>
            <a:ext cx="1822692" cy="1343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док-ты\рисунки 500\снег\89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Кто старался разгадать следы зайца?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sV_ereg@ 4ever\Рабочий стол\SDC17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Собака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Напрасно собака старалась распознать следы зайчишки</a:t>
            </a:r>
            <a:r>
              <a:rPr lang="ru-RU" sz="4800" smtClean="0">
                <a:solidFill>
                  <a:srgbClr val="FF0000"/>
                </a:solidFill>
              </a:rPr>
              <a:t>. 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121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Тема: изложение Следы</vt:lpstr>
      <vt:lpstr>Цели:</vt:lpstr>
      <vt:lpstr>Следы</vt:lpstr>
      <vt:lpstr>Где остались заячьи следы?</vt:lpstr>
      <vt:lpstr>Заяц</vt:lpstr>
      <vt:lpstr>Что помогло зайцу избежать беды?</vt:lpstr>
      <vt:lpstr>Снег Прилетела снежинка. Закружились белые  птицы и заячий след замело.      </vt:lpstr>
      <vt:lpstr>Кто старался разгадать следы зайца?</vt:lpstr>
      <vt:lpstr>Собака</vt:lpstr>
      <vt:lpstr>Чем всё закончилось?</vt:lpstr>
      <vt:lpstr>Трудные слова</vt:lpstr>
    </vt:vector>
  </TitlesOfParts>
  <Company>sV_ereg@.com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изложение</dc:title>
  <dc:creator>sV_ereg@</dc:creator>
  <cp:lastModifiedBy>sV_ereg@</cp:lastModifiedBy>
  <cp:revision>9</cp:revision>
  <dcterms:created xsi:type="dcterms:W3CDTF">2010-03-03T12:08:39Z</dcterms:created>
  <dcterms:modified xsi:type="dcterms:W3CDTF">2010-03-03T13:31:35Z</dcterms:modified>
</cp:coreProperties>
</file>