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3" r:id="rId6"/>
    <p:sldId id="260" r:id="rId7"/>
    <p:sldId id="266" r:id="rId8"/>
    <p:sldId id="264" r:id="rId9"/>
    <p:sldId id="265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7" autoAdjust="0"/>
    <p:restoredTop sz="94590" autoAdjust="0"/>
  </p:normalViewPr>
  <p:slideViewPr>
    <p:cSldViewPr>
      <p:cViewPr varScale="1">
        <p:scale>
          <a:sx n="92" d="100"/>
          <a:sy n="92" d="100"/>
        </p:scale>
        <p:origin x="-8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3ECE5-AFD5-4416-8E2E-F06FCB3EBAB3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DB6C6-0119-4503-ADDD-2B17F507D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876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5639-2975-4FCE-8301-5C4E5530DE63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66BD-B300-4290-894F-AC5A03AF7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5639-2975-4FCE-8301-5C4E5530DE63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66BD-B300-4290-894F-AC5A03AF7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5639-2975-4FCE-8301-5C4E5530DE63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66BD-B300-4290-894F-AC5A03AF7E8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5639-2975-4FCE-8301-5C4E5530DE63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66BD-B300-4290-894F-AC5A03AF7E8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5639-2975-4FCE-8301-5C4E5530DE63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66BD-B300-4290-894F-AC5A03AF7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5639-2975-4FCE-8301-5C4E5530DE63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66BD-B300-4290-894F-AC5A03AF7E8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5639-2975-4FCE-8301-5C4E5530DE63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66BD-B300-4290-894F-AC5A03AF7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5639-2975-4FCE-8301-5C4E5530DE63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66BD-B300-4290-894F-AC5A03AF7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5639-2975-4FCE-8301-5C4E5530DE63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66BD-B300-4290-894F-AC5A03AF7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5639-2975-4FCE-8301-5C4E5530DE63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66BD-B300-4290-894F-AC5A03AF7E8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5639-2975-4FCE-8301-5C4E5530DE63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66BD-B300-4290-894F-AC5A03AF7E8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22C5639-2975-4FCE-8301-5C4E5530DE63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2EE66BD-B300-4290-894F-AC5A03AF7E8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Физкультура в классе «особый ребёнок»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>
                <a:solidFill>
                  <a:srgbClr val="FF0000"/>
                </a:solidFill>
              </a:rPr>
              <a:t>Лавринович</a:t>
            </a:r>
            <a:r>
              <a:rPr lang="ru-RU" sz="2400" dirty="0" smtClean="0">
                <a:solidFill>
                  <a:srgbClr val="FF0000"/>
                </a:solidFill>
              </a:rPr>
              <a:t> Марина Владимировна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2554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44824"/>
            <a:ext cx="3456384" cy="4888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Картинки,       рекомендуемые для урока по адаптивной физкультуре с детьми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аутистами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– это пиктограммы. Пиктограмма – знак, отображающей узнаваемые черты объекта, предмета или явления, на которые он указывает, чаще всего в схематичном виде.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Картинки - пиктограммы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204864"/>
            <a:ext cx="5256584" cy="46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288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900"/>
                            </p:stCondLst>
                            <p:childTnLst>
                              <p:par>
                                <p:cTn id="1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492896"/>
            <a:ext cx="8640960" cy="4248472"/>
          </a:xfrm>
          <a:noFill/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Класс «особый ребёнок»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Тренажёры и тренировочные устройства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Тренажеры и тренировочные устройства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Особенности проведения уроков с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аутистами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Методические приемы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Картинки – задания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Картинки - поощрения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Картинки - пиктограммы</a:t>
            </a:r>
          </a:p>
          <a:p>
            <a:pPr marL="457200" indent="-457200">
              <a:buFont typeface="+mj-lt"/>
              <a:buAutoNum type="arabicPeriod"/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Содержание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84411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2060848"/>
            <a:ext cx="5472608" cy="43924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 детей из класса «особый ребенок» возникают трудности в усвоении учебного материала. Отмечается скованность, неполный объем движений, недоразвитие мелкой моторики и зрительно-двигательной координации. На уроках дети быстро устают, внимание рассеянное, неустойчивое. На уроках по адаптивной физкультуре формируются элементарные двигательные функции, выполняемые совместно с учителем. Обучение строится с учетом специфики развития каждого ребёнка.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Класс «особый ребенок»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204864"/>
            <a:ext cx="3096344" cy="4320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7487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79712" y="2204864"/>
            <a:ext cx="4752528" cy="4653136"/>
          </a:xfrm>
        </p:spPr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проведения урока адаптивной физкультуры с детьми из класса «особый ребёнок» очень эффективно использовать тренажёры и тренировочные устройства. Они избирательно воздействуют на заданную группу мышц, тем самым ускоряя процесс ее развития. А самое главное учащиеся занимаются на тренажерах с удовольствием.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Тренажеры и тренировочные устройства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2924944"/>
            <a:ext cx="1872208" cy="33123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924944"/>
            <a:ext cx="2376264" cy="300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474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3"/>
            <a:ext cx="3125656" cy="352839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Тренажеры и тренировочные устройства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212976"/>
            <a:ext cx="3059832" cy="33843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440212"/>
            <a:ext cx="2520280" cy="329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541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556792"/>
            <a:ext cx="5328592" cy="489654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</a:t>
            </a:r>
          </a:p>
          <a:p>
            <a:pPr marL="0" indent="0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Особенности проведения уроков с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аутистами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885" y="4851921"/>
            <a:ext cx="2129515" cy="1703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712" y="2204864"/>
            <a:ext cx="1816526" cy="20507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72445" y="2667156"/>
            <a:ext cx="38807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проведения уроков по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адаптивной физкультуре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детьми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аутистами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используется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зрительная поддержка (картинки, означающие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задание, отдых, поощрение)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5472805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Отдых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601" y="3158248"/>
            <a:ext cx="2749471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Занятие с обручем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19568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5085184"/>
            <a:ext cx="8640960" cy="151216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Сначала ребенок должен выполнить задание, это различные виды физических упражнений (бег, прыжки, упражнения стоя, лежа).Только потом выбрать картинку – поощрения или картинку - отдых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Методические приемы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4433507"/>
            <a:ext cx="149829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Сначала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41717" y="4460074"/>
            <a:ext cx="123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Потом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16832"/>
            <a:ext cx="2409457" cy="261598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552648"/>
            <a:ext cx="1944216" cy="190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026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Картинки-задания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708920"/>
            <a:ext cx="1894199" cy="22984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788024" y="5436575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Зарядка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Объект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2" y="2116452"/>
            <a:ext cx="3744416" cy="397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102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1916832"/>
            <a:ext cx="3528391" cy="4209331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Картинки с изображением тренажеров и тренировочных устройств, чаще всего у особых детей являются поощрением после выполнения основного задания.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Картинки - поощрения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1" t="19547"/>
          <a:stretch/>
        </p:blipFill>
        <p:spPr>
          <a:xfrm>
            <a:off x="3851920" y="2636913"/>
            <a:ext cx="489654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333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730</TotalTime>
  <Words>302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Физкультура в классе «особый ребёнок»</vt:lpstr>
      <vt:lpstr>Содержание</vt:lpstr>
      <vt:lpstr>Класс «особый ребенок»</vt:lpstr>
      <vt:lpstr>Тренажеры и тренировочные устройства</vt:lpstr>
      <vt:lpstr>Тренажеры и тренировочные устройства</vt:lpstr>
      <vt:lpstr>Особенности проведения уроков с аутистами</vt:lpstr>
      <vt:lpstr>Методические приемы</vt:lpstr>
      <vt:lpstr>Картинки-задания</vt:lpstr>
      <vt:lpstr>Картинки - поощрения</vt:lpstr>
      <vt:lpstr>Картинки - пиктограммы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Физкультура в классе «особый ребёнок».</dc:title>
  <dc:creator>User</dc:creator>
  <cp:lastModifiedBy>class237</cp:lastModifiedBy>
  <cp:revision>59</cp:revision>
  <dcterms:created xsi:type="dcterms:W3CDTF">2015-04-13T15:24:59Z</dcterms:created>
  <dcterms:modified xsi:type="dcterms:W3CDTF">2015-04-24T12:02:14Z</dcterms:modified>
</cp:coreProperties>
</file>