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FF96-F52A-4878-A3D9-78165585FF3E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A6F1-F2CD-4E71-82FE-9B02A6FC07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FF96-F52A-4878-A3D9-78165585FF3E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A6F1-F2CD-4E71-82FE-9B02A6FC07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FF96-F52A-4878-A3D9-78165585FF3E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A6F1-F2CD-4E71-82FE-9B02A6FC07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FF96-F52A-4878-A3D9-78165585FF3E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A6F1-F2CD-4E71-82FE-9B02A6FC07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FF96-F52A-4878-A3D9-78165585FF3E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A6F1-F2CD-4E71-82FE-9B02A6FC07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FF96-F52A-4878-A3D9-78165585FF3E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A6F1-F2CD-4E71-82FE-9B02A6FC07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FF96-F52A-4878-A3D9-78165585FF3E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A6F1-F2CD-4E71-82FE-9B02A6FC07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FF96-F52A-4878-A3D9-78165585FF3E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A6F1-F2CD-4E71-82FE-9B02A6FC07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FF96-F52A-4878-A3D9-78165585FF3E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A6F1-F2CD-4E71-82FE-9B02A6FC07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FF96-F52A-4878-A3D9-78165585FF3E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A6F1-F2CD-4E71-82FE-9B02A6FC070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FF96-F52A-4878-A3D9-78165585FF3E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CDA6F1-F2CD-4E71-82FE-9B02A6FC070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4CDA6F1-F2CD-4E71-82FE-9B02A6FC070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9ABFF96-F52A-4878-A3D9-78165585FF3E}" type="datetimeFigureOut">
              <a:rPr lang="ru-RU" smtClean="0"/>
              <a:t>09.06.2015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3"/>
            <a:ext cx="7702624" cy="276373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Учебно-методическое пособие</a:t>
            </a:r>
            <a:br>
              <a:rPr lang="ru-RU" sz="3600" dirty="0" smtClean="0"/>
            </a:br>
            <a:r>
              <a:rPr lang="ru-RU" sz="3600" b="1" dirty="0" smtClean="0"/>
              <a:t>«Итоговый контроль </a:t>
            </a:r>
            <a:br>
              <a:rPr lang="ru-RU" sz="3600" b="1" dirty="0" smtClean="0"/>
            </a:br>
            <a:r>
              <a:rPr lang="ru-RU" sz="3600" b="1" dirty="0" smtClean="0"/>
              <a:t>по немецкому языку </a:t>
            </a:r>
            <a:br>
              <a:rPr lang="ru-RU" sz="3600" b="1" dirty="0" smtClean="0"/>
            </a:br>
            <a:r>
              <a:rPr lang="ru-RU" sz="3600" b="1" dirty="0" smtClean="0"/>
              <a:t>для учащихся 3-х классов»</a:t>
            </a:r>
            <a:br>
              <a:rPr lang="ru-RU" sz="3600" b="1" dirty="0" smtClean="0"/>
            </a:br>
            <a:r>
              <a:rPr lang="ru-RU" sz="2200" b="1" dirty="0" smtClean="0"/>
              <a:t>(аудио)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audi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27984" y="38610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1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3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</TotalTime>
  <Words>2</Words>
  <Application>Microsoft Office PowerPoint</Application>
  <PresentationFormat>Экран (4:3)</PresentationFormat>
  <Paragraphs>1</Paragraphs>
  <Slides>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Соседство</vt:lpstr>
      <vt:lpstr>Учебно-методическое пособие «Итоговый контроль  по немецкому языку  для учащихся 3-х классов» (аудио)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Учебно-методическое пособие «Итоговый контроль  по немецкому языку  для учащихся 3-х классов» (аудио) </dc:title>
  <dc:creator>user</dc:creator>
  <cp:lastModifiedBy>user</cp:lastModifiedBy>
  <cp:revision>1</cp:revision>
  <dcterms:created xsi:type="dcterms:W3CDTF">2015-06-09T08:37:20Z</dcterms:created>
  <dcterms:modified xsi:type="dcterms:W3CDTF">2015-06-09T08:40:32Z</dcterms:modified>
</cp:coreProperties>
</file>