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103" d="100"/>
          <a:sy n="103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404664"/>
            <a:ext cx="6172200" cy="1894362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Плетение из резинок</a:t>
            </a:r>
            <a:br>
              <a:rPr lang="ru-RU" sz="40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sz="40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Rainbow Loom</a:t>
            </a:r>
            <a:r>
              <a:rPr lang="ru-RU" sz="40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</a:t>
            </a:r>
            <a:endParaRPr lang="ru-RU" sz="40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2852936"/>
            <a:ext cx="6172200" cy="13716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Работа на тему: </a:t>
            </a:r>
          </a:p>
          <a:p>
            <a:pPr algn="ct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«Виды технологии».</a:t>
            </a:r>
          </a:p>
          <a:p>
            <a:pPr algn="ct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Выполнила ученица 8 класса «Б»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Тимоновской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СОШ с УИОП Курашкина Ксения</a:t>
            </a:r>
          </a:p>
          <a:p>
            <a:pPr algn="ct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Преподаватель: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Эверскова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В. М.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080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332656"/>
            <a:ext cx="6840760" cy="1894362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 этом моя работа заканчивается.</a:t>
            </a:r>
            <a:b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b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</a:t>
            </a:r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sym typeface="Wingdings" pitchFamily="2" charset="2"/>
              </a:rPr>
              <a:t></a:t>
            </a:r>
            <a:endParaRPr lang="ru-RU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46262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0000"/>
          <a:stretch>
            <a:fillRect/>
          </a:stretch>
        </p:blipFill>
        <p:spPr>
          <a:xfrm>
            <a:off x="683568" y="548680"/>
            <a:ext cx="5004048" cy="5560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0192" y="260648"/>
            <a:ext cx="2448272" cy="6552728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Победитель премии Игрушка Года и обладатель многочисленных международных наград! Настоящие запатентованные наборы для плетения разноцветных браслетов из </a:t>
            </a:r>
            <a:r>
              <a:rPr lang="ru-RU" sz="2000" dirty="0" err="1"/>
              <a:t>резиночек</a:t>
            </a:r>
            <a:r>
              <a:rPr lang="ru-RU" sz="2000" dirty="0"/>
              <a:t> </a:t>
            </a:r>
            <a:r>
              <a:rPr lang="ru-RU" sz="2000" dirty="0" err="1"/>
              <a:t>Rainbow</a:t>
            </a:r>
            <a:r>
              <a:rPr lang="ru-RU" sz="2000" dirty="0"/>
              <a:t> </a:t>
            </a:r>
            <a:r>
              <a:rPr lang="ru-RU" sz="2000" dirty="0" err="1"/>
              <a:t>Loom</a:t>
            </a:r>
            <a:r>
              <a:rPr lang="ru-RU" sz="2000" dirty="0"/>
              <a:t>®. Покоривший мир </a:t>
            </a:r>
            <a:r>
              <a:rPr lang="ru-RU" sz="2000" dirty="0" err="1"/>
              <a:t>Рэйнбоу</a:t>
            </a:r>
            <a:r>
              <a:rPr lang="ru-RU" sz="2000" dirty="0"/>
              <a:t> </a:t>
            </a:r>
            <a:r>
              <a:rPr lang="ru-RU" sz="2000" dirty="0" err="1"/>
              <a:t>Лум</a:t>
            </a:r>
            <a:r>
              <a:rPr lang="ru-RU" sz="2000" dirty="0"/>
              <a:t> теперь доступен и поклонникам украшений </a:t>
            </a:r>
            <a:r>
              <a:rPr lang="ru-RU" sz="2000" dirty="0" err="1"/>
              <a:t>hand-made</a:t>
            </a:r>
            <a:r>
              <a:rPr lang="ru-RU" sz="2000" dirty="0"/>
              <a:t> в России, Казахстане и Белоруссии. </a:t>
            </a:r>
          </a:p>
        </p:txBody>
      </p:sp>
    </p:spTree>
    <p:extLst>
      <p:ext uri="{BB962C8B-B14F-4D97-AF65-F5344CB8AC3E}">
        <p14:creationId xmlns:p14="http://schemas.microsoft.com/office/powerpoint/2010/main" val="773952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9000">
        <p14:reveal/>
      </p:transition>
    </mc:Choice>
    <mc:Fallback>
      <p:transition spd="slow" advClick="0" advTm="1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00192" y="0"/>
            <a:ext cx="2448272" cy="6813376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Создатель </a:t>
            </a:r>
            <a:r>
              <a:rPr lang="en-US" sz="1600" dirty="0" smtClean="0"/>
              <a:t>Rainbow Loom</a:t>
            </a:r>
            <a:r>
              <a:rPr lang="ru-RU" sz="1600" dirty="0" smtClean="0"/>
              <a:t> -</a:t>
            </a:r>
            <a:r>
              <a:rPr lang="ru-RU" sz="1600" dirty="0" err="1" smtClean="0"/>
              <a:t>Чонг</a:t>
            </a:r>
            <a:r>
              <a:rPr lang="ru-RU" sz="1600" dirty="0" smtClean="0"/>
              <a:t> </a:t>
            </a:r>
            <a:r>
              <a:rPr lang="ru-RU" sz="1600" dirty="0" err="1"/>
              <a:t>Чун</a:t>
            </a:r>
            <a:r>
              <a:rPr lang="ru-RU" sz="1600" dirty="0"/>
              <a:t> </a:t>
            </a:r>
            <a:r>
              <a:rPr lang="ru-RU" sz="1600" dirty="0" err="1" smtClean="0"/>
              <a:t>Нг</a:t>
            </a:r>
            <a:r>
              <a:rPr lang="ru-RU" sz="1600" dirty="0" smtClean="0"/>
              <a:t>, иммигрант из Малайзии китайского происхождения. В 1991 году приехал в США для поступления в Университет штата Канзас.</a:t>
            </a:r>
          </a:p>
          <a:p>
            <a:r>
              <a:rPr lang="ru-RU" sz="1600" dirty="0" smtClean="0"/>
              <a:t>Увидев, как его дочери делают эластичные браслеты вручную, он задумал сделать игрушечный станок для резинок. </a:t>
            </a:r>
          </a:p>
          <a:p>
            <a:r>
              <a:rPr lang="ru-RU" sz="1600" dirty="0" smtClean="0"/>
              <a:t>Первые разработки оказались неудачными. Тогда </a:t>
            </a:r>
            <a:r>
              <a:rPr lang="ru-RU" sz="1600" dirty="0" err="1" smtClean="0"/>
              <a:t>Чонг</a:t>
            </a:r>
            <a:r>
              <a:rPr lang="ru-RU" sz="1600" dirty="0" smtClean="0"/>
              <a:t> немного заострил колышки на станке и расположил их ровными рядами.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0019" y="188640"/>
            <a:ext cx="550945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История создания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19" y="1916832"/>
            <a:ext cx="5638800" cy="3759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1821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/>
    </mc:Choice>
    <mc:Fallback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36912"/>
            <a:ext cx="7499350" cy="3426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88640"/>
            <a:ext cx="3657600" cy="2039448"/>
          </a:xfrm>
        </p:spPr>
        <p:txBody>
          <a:bodyPr/>
          <a:lstStyle/>
          <a:p>
            <a:r>
              <a:rPr lang="ru-RU" sz="1400" dirty="0" smtClean="0"/>
              <a:t>Вскоре браслеты стали популярны среди соседских детей. Продукт решили пустить в продажу. </a:t>
            </a:r>
          </a:p>
          <a:p>
            <a:r>
              <a:rPr lang="ru-RU" sz="1400" dirty="0" smtClean="0"/>
              <a:t>Шесть месяцев разработки, и набор был полностью готов.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188640"/>
            <a:ext cx="3657600" cy="2039448"/>
          </a:xfrm>
        </p:spPr>
        <p:txBody>
          <a:bodyPr/>
          <a:lstStyle/>
          <a:p>
            <a:r>
              <a:rPr lang="ru-RU" sz="1400" dirty="0"/>
              <a:t>В Китае семья нашла фабрику для изготовления деталей, которые изначально </a:t>
            </a:r>
            <a:r>
              <a:rPr lang="ru-RU" sz="1400" dirty="0" smtClean="0"/>
              <a:t>делались </a:t>
            </a:r>
            <a:r>
              <a:rPr lang="ru-RU" sz="1400" dirty="0"/>
              <a:t>вручную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Однако усилия, направленные на продажу станков в интернете, не увенчались успехом, потому что клиенты попросту не знали, что с ним делать.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20009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3000">
        <p14:flip dir="r"/>
      </p:transition>
    </mc:Choice>
    <mc:Fallback>
      <p:transition spd="slow" advClick="0" advTm="2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4392488" cy="619268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Тогда создали первый веб-сайт с различными обучающими видео. На них дочери и племянница разработчика показывали всевозможные комбинации, узлы и оплётки. Летом 2012 года </a:t>
            </a:r>
            <a:r>
              <a:rPr lang="ru-RU" sz="2000" dirty="0" err="1" smtClean="0"/>
              <a:t>Чонг</a:t>
            </a:r>
            <a:r>
              <a:rPr lang="ru-RU" sz="2000" dirty="0" smtClean="0"/>
              <a:t> </a:t>
            </a:r>
            <a:r>
              <a:rPr lang="ru-RU" sz="2000" dirty="0" err="1" smtClean="0"/>
              <a:t>Чун</a:t>
            </a:r>
            <a:r>
              <a:rPr lang="ru-RU" sz="2000" dirty="0" smtClean="0"/>
              <a:t> получил свой  первый заказ. </a:t>
            </a:r>
          </a:p>
          <a:p>
            <a:r>
              <a:rPr lang="ru-RU" sz="2000" dirty="0" smtClean="0"/>
              <a:t>В сентябре 2014 года компания представила ещё более усовершенствованный станок в ответ на письма, в которых говорилось, что дети не могут достаточно сильно закрепить резинки на колышках.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40768"/>
            <a:ext cx="4032448" cy="3225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95218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25000">
        <p:circle/>
      </p:transition>
    </mc:Choice>
    <mc:Fallback>
      <p:transition spd="slow" advClick="0" advTm="2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332656"/>
            <a:ext cx="6172200" cy="864096"/>
          </a:xfrm>
        </p:spPr>
        <p:txBody>
          <a:bodyPr/>
          <a:lstStyle/>
          <a:p>
            <a:pPr algn="ctr"/>
            <a:r>
              <a:rPr lang="ru-RU" dirty="0" smtClean="0"/>
              <a:t>Токсичность.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1484784"/>
            <a:ext cx="6172200" cy="4896966"/>
          </a:xfrm>
        </p:spPr>
        <p:txBody>
          <a:bodyPr/>
          <a:lstStyle/>
          <a:p>
            <a:pPr algn="ctr"/>
            <a:r>
              <a:rPr lang="ru-RU" dirty="0" smtClean="0"/>
              <a:t>В некоторых </a:t>
            </a:r>
            <a:r>
              <a:rPr lang="ru-RU" dirty="0" err="1" smtClean="0"/>
              <a:t>неофицальных</a:t>
            </a:r>
            <a:r>
              <a:rPr lang="ru-RU" dirty="0" smtClean="0"/>
              <a:t> версиях </a:t>
            </a:r>
            <a:r>
              <a:rPr lang="en-US" dirty="0" smtClean="0"/>
              <a:t>Rainbow Loom</a:t>
            </a:r>
            <a:r>
              <a:rPr lang="ru-RU" dirty="0" smtClean="0"/>
              <a:t> были выявлены высокие уровни канцерогенных веществ, которые зачастую превышают уровень допустимых  Европейских  стандартов. </a:t>
            </a:r>
          </a:p>
          <a:p>
            <a:pPr algn="ctr"/>
            <a:r>
              <a:rPr lang="ru-RU" dirty="0"/>
              <a:t>Британские исследователи </a:t>
            </a:r>
            <a:r>
              <a:rPr lang="ru-RU" dirty="0" smtClean="0"/>
              <a:t>обнаружили в одном из наборов уровень </a:t>
            </a:r>
            <a:r>
              <a:rPr lang="ru-RU" dirty="0" err="1" smtClean="0"/>
              <a:t>фталатов</a:t>
            </a:r>
            <a:r>
              <a:rPr lang="ru-RU" dirty="0" smtClean="0"/>
              <a:t>, более чем в 400 раз превышавший норму, </a:t>
            </a:r>
            <a:r>
              <a:rPr lang="ru-RU" dirty="0"/>
              <a:t>и несколько магазинов </a:t>
            </a:r>
            <a:r>
              <a:rPr lang="ru-RU" dirty="0" smtClean="0"/>
              <a:t>сняли </a:t>
            </a:r>
            <a:r>
              <a:rPr lang="ru-RU" dirty="0"/>
              <a:t>эти </a:t>
            </a:r>
            <a:r>
              <a:rPr lang="ru-RU" dirty="0" smtClean="0"/>
              <a:t>продукты</a:t>
            </a:r>
            <a:r>
              <a:rPr lang="ru-RU" dirty="0"/>
              <a:t> </a:t>
            </a:r>
            <a:r>
              <a:rPr lang="ru-RU" dirty="0" smtClean="0"/>
              <a:t>с продажи.</a:t>
            </a:r>
          </a:p>
          <a:p>
            <a:pPr algn="ctr"/>
            <a:r>
              <a:rPr lang="ru-RU" dirty="0" smtClean="0"/>
              <a:t>Однако в большинстве случаев они абсолютно безвредны и не представляют никакой опасности здоровью детей.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0482795"/>
      </p:ext>
    </p:extLst>
  </p:cSld>
  <p:clrMapOvr>
    <a:masterClrMapping/>
  </p:clrMapOvr>
  <p:transition spd="slow" advClick="0" advTm="25000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70186"/>
          </a:xfrm>
        </p:spPr>
        <p:txBody>
          <a:bodyPr>
            <a:noAutofit/>
          </a:bodyPr>
          <a:lstStyle/>
          <a:p>
            <a:r>
              <a:rPr lang="ru-RU" sz="2000" dirty="0" smtClean="0"/>
              <a:t>Стандартный набор </a:t>
            </a:r>
            <a:r>
              <a:rPr lang="en-US" sz="2000" dirty="0" smtClean="0"/>
              <a:t>Rainbow Loom</a:t>
            </a:r>
            <a:r>
              <a:rPr lang="ru-RU" sz="2000" dirty="0"/>
              <a:t> </a:t>
            </a:r>
            <a:r>
              <a:rPr lang="ru-RU" sz="2000" dirty="0" smtClean="0"/>
              <a:t>включает в себя: большой станок со средним количеством колышек – 38 штук; маленький станок в форме подковы, крючок, а также набор креплений и резинок разных цветов.</a:t>
            </a: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16832"/>
            <a:ext cx="6264696" cy="4695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73461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3538736" cy="324036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При </a:t>
            </a:r>
            <a:r>
              <a:rPr lang="ru-RU" sz="2000" dirty="0"/>
              <a:t>п</a:t>
            </a:r>
            <a:r>
              <a:rPr lang="ru-RU" sz="2000" dirty="0" smtClean="0"/>
              <a:t>омощи всех этих инструментов можно плести не только браслеты, но и игрушечных зверей, игрушечные овощи, фрукты и ягоды. Делать различные оплётки, такие как чехлы для телефона или мягкие подушечки на ручки. А также многое-многое другое.  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60648"/>
            <a:ext cx="3562672" cy="35626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327" y="4149080"/>
            <a:ext cx="3131840" cy="23488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17032"/>
            <a:ext cx="4014192" cy="3010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94299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1000"/>
    </mc:Choice>
    <mc:Fallback>
      <p:transition spd="slow" advClick="0"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Работы, представленные на данном слайде, изготовила моя сестра, ученица 3 класса, Курашкина Ольга.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8"/>
          <a:stretch/>
        </p:blipFill>
        <p:spPr>
          <a:xfrm>
            <a:off x="395536" y="1700808"/>
            <a:ext cx="3903790" cy="2801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"/>
          <a:stretch/>
        </p:blipFill>
        <p:spPr>
          <a:xfrm>
            <a:off x="3995936" y="3101663"/>
            <a:ext cx="4104456" cy="29570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315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1000">
        <p14:window dir="vert"/>
      </p:transition>
    </mc:Choice>
    <mc:Fallback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75</TotalTime>
  <Words>429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Плетение из резинок Rainbow Loom.</vt:lpstr>
      <vt:lpstr>Презентация PowerPoint</vt:lpstr>
      <vt:lpstr>Презентация PowerPoint</vt:lpstr>
      <vt:lpstr>Презентация PowerPoint</vt:lpstr>
      <vt:lpstr>Презентация PowerPoint</vt:lpstr>
      <vt:lpstr>Токсичность.</vt:lpstr>
      <vt:lpstr>Стандартный набор Rainbow Loom включает в себя: большой станок со средним количеством колышек – 38 штук; маленький станок в форме подковы, крючок, а также набор креплений и резинок разных цветов.</vt:lpstr>
      <vt:lpstr>При помощи всех этих инструментов можно плести не только браслеты, но и игрушечных зверей, игрушечные овощи, фрукты и ягоды. Делать различные оплётки, такие как чехлы для телефона или мягкие подушечки на ручки. А также многое-многое другое.  </vt:lpstr>
      <vt:lpstr>Работы, представленные на данном слайде, изготовила моя сестра, ученица 3 класса, Курашкина Ольга.</vt:lpstr>
      <vt:lpstr>На этом моя работа заканчивается.   Спасибо за внимание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Плетение из резинок Rainbow Loom.</dc:title>
  <dc:creator>Yser</dc:creator>
  <cp:lastModifiedBy>Yser</cp:lastModifiedBy>
  <cp:revision>9</cp:revision>
  <dcterms:created xsi:type="dcterms:W3CDTF">2015-04-19T07:28:27Z</dcterms:created>
  <dcterms:modified xsi:type="dcterms:W3CDTF">2015-04-19T08:54:20Z</dcterms:modified>
</cp:coreProperties>
</file>