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59" autoAdjust="0"/>
    <p:restoredTop sz="94660"/>
  </p:normalViewPr>
  <p:slideViewPr>
    <p:cSldViewPr>
      <p:cViewPr varScale="1">
        <p:scale>
          <a:sx n="50" d="100"/>
          <a:sy n="50" d="100"/>
        </p:scale>
        <p:origin x="-9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6F5288-4738-4BAB-8C3C-FD8157696B5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6BCC3D40-39E8-4D3F-B849-66A1F072470A}">
      <dgm:prSet phldrT="[Текст]" custT="1"/>
      <dgm:spPr/>
      <dgm:t>
        <a:bodyPr/>
        <a:lstStyle/>
        <a:p>
          <a:r>
            <a:rPr lang="ru-RU" sz="3600" dirty="0" smtClean="0"/>
            <a:t>Фольклор </a:t>
          </a:r>
          <a:endParaRPr lang="ru-RU" sz="3600" dirty="0"/>
        </a:p>
      </dgm:t>
    </dgm:pt>
    <dgm:pt modelId="{F539A3DC-80FD-46B0-9C93-E654D3529050}" type="parTrans" cxnId="{B7E798BF-CC24-4DEB-B8D4-9440F564C562}">
      <dgm:prSet/>
      <dgm:spPr/>
      <dgm:t>
        <a:bodyPr/>
        <a:lstStyle/>
        <a:p>
          <a:endParaRPr lang="ru-RU"/>
        </a:p>
      </dgm:t>
    </dgm:pt>
    <dgm:pt modelId="{C53FF32F-AB43-4B25-AAE9-8C89A90A1BCE}" type="sibTrans" cxnId="{B7E798BF-CC24-4DEB-B8D4-9440F564C562}">
      <dgm:prSet/>
      <dgm:spPr/>
      <dgm:t>
        <a:bodyPr/>
        <a:lstStyle/>
        <a:p>
          <a:endParaRPr lang="ru-RU"/>
        </a:p>
      </dgm:t>
    </dgm:pt>
    <dgm:pt modelId="{4B3DF880-6E4B-4B36-B1A3-F34639C7CBED}">
      <dgm:prSet phldrT="[Текст]" custT="1"/>
      <dgm:spPr/>
      <dgm:t>
        <a:bodyPr/>
        <a:lstStyle/>
        <a:p>
          <a:r>
            <a:rPr lang="ru-RU" sz="3200" dirty="0" smtClean="0"/>
            <a:t>обрядовый</a:t>
          </a:r>
          <a:endParaRPr lang="ru-RU" sz="3200" dirty="0"/>
        </a:p>
      </dgm:t>
    </dgm:pt>
    <dgm:pt modelId="{9A9DAA0D-58B7-4DC8-839B-BFFD6CA1E350}" type="parTrans" cxnId="{3F9F8E16-6928-4BB2-A128-BEFDB35889C0}">
      <dgm:prSet/>
      <dgm:spPr/>
      <dgm:t>
        <a:bodyPr/>
        <a:lstStyle/>
        <a:p>
          <a:endParaRPr lang="ru-RU"/>
        </a:p>
      </dgm:t>
    </dgm:pt>
    <dgm:pt modelId="{85E27BB2-386D-4815-B1AB-A450BF3EBEEC}" type="sibTrans" cxnId="{3F9F8E16-6928-4BB2-A128-BEFDB35889C0}">
      <dgm:prSet/>
      <dgm:spPr/>
      <dgm:t>
        <a:bodyPr/>
        <a:lstStyle/>
        <a:p>
          <a:endParaRPr lang="ru-RU"/>
        </a:p>
      </dgm:t>
    </dgm:pt>
    <dgm:pt modelId="{8452AB90-2462-4D4A-BF8F-FA20D217CA55}">
      <dgm:prSet phldrT="[Текст]" custT="1"/>
      <dgm:spPr/>
      <dgm:t>
        <a:bodyPr/>
        <a:lstStyle/>
        <a:p>
          <a:r>
            <a:rPr lang="ru-RU" sz="3200" dirty="0" err="1" smtClean="0"/>
            <a:t>необрядовый</a:t>
          </a:r>
          <a:endParaRPr lang="ru-RU" sz="3200" dirty="0"/>
        </a:p>
      </dgm:t>
    </dgm:pt>
    <dgm:pt modelId="{720B3B02-1C5B-4D08-BA58-F9AD311CA909}" type="parTrans" cxnId="{09117393-D0F3-433A-A585-E99A2ACB13FE}">
      <dgm:prSet/>
      <dgm:spPr/>
      <dgm:t>
        <a:bodyPr/>
        <a:lstStyle/>
        <a:p>
          <a:endParaRPr lang="ru-RU"/>
        </a:p>
      </dgm:t>
    </dgm:pt>
    <dgm:pt modelId="{118C392C-23D4-4C40-AA63-3725B8A6C834}" type="sibTrans" cxnId="{09117393-D0F3-433A-A585-E99A2ACB13FE}">
      <dgm:prSet/>
      <dgm:spPr/>
      <dgm:t>
        <a:bodyPr/>
        <a:lstStyle/>
        <a:p>
          <a:endParaRPr lang="ru-RU"/>
        </a:p>
      </dgm:t>
    </dgm:pt>
    <dgm:pt modelId="{3BC29542-F1D8-4F25-96C2-975B12D7B49D}" type="pres">
      <dgm:prSet presAssocID="{716F5288-4738-4BAB-8C3C-FD8157696B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DE75C7F-CAEC-487C-9541-93B209B4A77D}" type="pres">
      <dgm:prSet presAssocID="{6BCC3D40-39E8-4D3F-B849-66A1F072470A}" presName="hierRoot1" presStyleCnt="0"/>
      <dgm:spPr/>
    </dgm:pt>
    <dgm:pt modelId="{18C5270A-E340-47C9-AB9D-9F43A6A37918}" type="pres">
      <dgm:prSet presAssocID="{6BCC3D40-39E8-4D3F-B849-66A1F072470A}" presName="composite" presStyleCnt="0"/>
      <dgm:spPr/>
    </dgm:pt>
    <dgm:pt modelId="{34271F1B-4E87-4E16-8A7F-6C90748FBDFE}" type="pres">
      <dgm:prSet presAssocID="{6BCC3D40-39E8-4D3F-B849-66A1F072470A}" presName="background" presStyleLbl="node0" presStyleIdx="0" presStyleCnt="1"/>
      <dgm:spPr/>
    </dgm:pt>
    <dgm:pt modelId="{53842A5B-1AA7-427D-9391-CE808D9390A9}" type="pres">
      <dgm:prSet presAssocID="{6BCC3D40-39E8-4D3F-B849-66A1F072470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BCF3A2-4A2F-40F0-8F9C-375564F96B21}" type="pres">
      <dgm:prSet presAssocID="{6BCC3D40-39E8-4D3F-B849-66A1F072470A}" presName="hierChild2" presStyleCnt="0"/>
      <dgm:spPr/>
    </dgm:pt>
    <dgm:pt modelId="{DE0BA500-664B-4A05-B98F-2BF0F443DED8}" type="pres">
      <dgm:prSet presAssocID="{9A9DAA0D-58B7-4DC8-839B-BFFD6CA1E350}" presName="Name10" presStyleLbl="parChTrans1D2" presStyleIdx="0" presStyleCnt="2"/>
      <dgm:spPr/>
      <dgm:t>
        <a:bodyPr/>
        <a:lstStyle/>
        <a:p>
          <a:endParaRPr lang="ru-RU"/>
        </a:p>
      </dgm:t>
    </dgm:pt>
    <dgm:pt modelId="{4CD63D51-82B6-405B-B151-841F913D4645}" type="pres">
      <dgm:prSet presAssocID="{4B3DF880-6E4B-4B36-B1A3-F34639C7CBED}" presName="hierRoot2" presStyleCnt="0"/>
      <dgm:spPr/>
    </dgm:pt>
    <dgm:pt modelId="{F52C355D-FF70-4858-8EBE-E811F0D909D0}" type="pres">
      <dgm:prSet presAssocID="{4B3DF880-6E4B-4B36-B1A3-F34639C7CBED}" presName="composite2" presStyleCnt="0"/>
      <dgm:spPr/>
    </dgm:pt>
    <dgm:pt modelId="{D5652BC9-A847-4AB0-A6E7-91894AC1BC06}" type="pres">
      <dgm:prSet presAssocID="{4B3DF880-6E4B-4B36-B1A3-F34639C7CBED}" presName="background2" presStyleLbl="node2" presStyleIdx="0" presStyleCnt="2"/>
      <dgm:spPr/>
    </dgm:pt>
    <dgm:pt modelId="{7B5A471E-A6B0-45CD-9ED4-F11BB8A0D397}" type="pres">
      <dgm:prSet presAssocID="{4B3DF880-6E4B-4B36-B1A3-F34639C7CBED}" presName="text2" presStyleLbl="fgAcc2" presStyleIdx="0" presStyleCnt="2" custScaleX="1339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E923E9-BF0C-4BFE-82E5-8D68CFD377C5}" type="pres">
      <dgm:prSet presAssocID="{4B3DF880-6E4B-4B36-B1A3-F34639C7CBED}" presName="hierChild3" presStyleCnt="0"/>
      <dgm:spPr/>
    </dgm:pt>
    <dgm:pt modelId="{1ED57118-0458-430F-AA5D-6212054E3FBB}" type="pres">
      <dgm:prSet presAssocID="{720B3B02-1C5B-4D08-BA58-F9AD311CA909}" presName="Name10" presStyleLbl="parChTrans1D2" presStyleIdx="1" presStyleCnt="2"/>
      <dgm:spPr/>
      <dgm:t>
        <a:bodyPr/>
        <a:lstStyle/>
        <a:p>
          <a:endParaRPr lang="ru-RU"/>
        </a:p>
      </dgm:t>
    </dgm:pt>
    <dgm:pt modelId="{0CC39B3D-BB34-4D2F-A915-8AAFF6EE112A}" type="pres">
      <dgm:prSet presAssocID="{8452AB90-2462-4D4A-BF8F-FA20D217CA55}" presName="hierRoot2" presStyleCnt="0"/>
      <dgm:spPr/>
    </dgm:pt>
    <dgm:pt modelId="{5CEF5C4F-75DD-477E-A6B7-6F5519E1FFC5}" type="pres">
      <dgm:prSet presAssocID="{8452AB90-2462-4D4A-BF8F-FA20D217CA55}" presName="composite2" presStyleCnt="0"/>
      <dgm:spPr/>
    </dgm:pt>
    <dgm:pt modelId="{686C65D6-DCC0-47E1-A041-5C605903148C}" type="pres">
      <dgm:prSet presAssocID="{8452AB90-2462-4D4A-BF8F-FA20D217CA55}" presName="background2" presStyleLbl="node2" presStyleIdx="1" presStyleCnt="2"/>
      <dgm:spPr/>
    </dgm:pt>
    <dgm:pt modelId="{ED8742C5-E98E-49DC-B5AF-814013E89419}" type="pres">
      <dgm:prSet presAssocID="{8452AB90-2462-4D4A-BF8F-FA20D217CA55}" presName="text2" presStyleLbl="fgAcc2" presStyleIdx="1" presStyleCnt="2" custScaleX="1421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23F1C8-3EED-4C08-951A-125F45EE0A6F}" type="pres">
      <dgm:prSet presAssocID="{8452AB90-2462-4D4A-BF8F-FA20D217CA55}" presName="hierChild3" presStyleCnt="0"/>
      <dgm:spPr/>
    </dgm:pt>
  </dgm:ptLst>
  <dgm:cxnLst>
    <dgm:cxn modelId="{B7E798BF-CC24-4DEB-B8D4-9440F564C562}" srcId="{716F5288-4738-4BAB-8C3C-FD8157696B5A}" destId="{6BCC3D40-39E8-4D3F-B849-66A1F072470A}" srcOrd="0" destOrd="0" parTransId="{F539A3DC-80FD-46B0-9C93-E654D3529050}" sibTransId="{C53FF32F-AB43-4B25-AAE9-8C89A90A1BCE}"/>
    <dgm:cxn modelId="{CB341FF9-F954-44A0-9ED8-84F7DB5AA512}" type="presOf" srcId="{6BCC3D40-39E8-4D3F-B849-66A1F072470A}" destId="{53842A5B-1AA7-427D-9391-CE808D9390A9}" srcOrd="0" destOrd="0" presId="urn:microsoft.com/office/officeart/2005/8/layout/hierarchy1"/>
    <dgm:cxn modelId="{C7853390-1BD4-4669-BBC1-71E808449E32}" type="presOf" srcId="{8452AB90-2462-4D4A-BF8F-FA20D217CA55}" destId="{ED8742C5-E98E-49DC-B5AF-814013E89419}" srcOrd="0" destOrd="0" presId="urn:microsoft.com/office/officeart/2005/8/layout/hierarchy1"/>
    <dgm:cxn modelId="{7085BD37-0638-47A2-A3FC-FE26FA434896}" type="presOf" srcId="{720B3B02-1C5B-4D08-BA58-F9AD311CA909}" destId="{1ED57118-0458-430F-AA5D-6212054E3FBB}" srcOrd="0" destOrd="0" presId="urn:microsoft.com/office/officeart/2005/8/layout/hierarchy1"/>
    <dgm:cxn modelId="{09117393-D0F3-433A-A585-E99A2ACB13FE}" srcId="{6BCC3D40-39E8-4D3F-B849-66A1F072470A}" destId="{8452AB90-2462-4D4A-BF8F-FA20D217CA55}" srcOrd="1" destOrd="0" parTransId="{720B3B02-1C5B-4D08-BA58-F9AD311CA909}" sibTransId="{118C392C-23D4-4C40-AA63-3725B8A6C834}"/>
    <dgm:cxn modelId="{3F9F8E16-6928-4BB2-A128-BEFDB35889C0}" srcId="{6BCC3D40-39E8-4D3F-B849-66A1F072470A}" destId="{4B3DF880-6E4B-4B36-B1A3-F34639C7CBED}" srcOrd="0" destOrd="0" parTransId="{9A9DAA0D-58B7-4DC8-839B-BFFD6CA1E350}" sibTransId="{85E27BB2-386D-4815-B1AB-A450BF3EBEEC}"/>
    <dgm:cxn modelId="{D4CF9ED6-343F-48D6-AE29-DC7B826B964D}" type="presOf" srcId="{4B3DF880-6E4B-4B36-B1A3-F34639C7CBED}" destId="{7B5A471E-A6B0-45CD-9ED4-F11BB8A0D397}" srcOrd="0" destOrd="0" presId="urn:microsoft.com/office/officeart/2005/8/layout/hierarchy1"/>
    <dgm:cxn modelId="{2D5BE764-A326-4AEA-9F75-FC9043A0C5D6}" type="presOf" srcId="{716F5288-4738-4BAB-8C3C-FD8157696B5A}" destId="{3BC29542-F1D8-4F25-96C2-975B12D7B49D}" srcOrd="0" destOrd="0" presId="urn:microsoft.com/office/officeart/2005/8/layout/hierarchy1"/>
    <dgm:cxn modelId="{D7B6D53B-74E4-491A-9F16-BC8457708130}" type="presOf" srcId="{9A9DAA0D-58B7-4DC8-839B-BFFD6CA1E350}" destId="{DE0BA500-664B-4A05-B98F-2BF0F443DED8}" srcOrd="0" destOrd="0" presId="urn:microsoft.com/office/officeart/2005/8/layout/hierarchy1"/>
    <dgm:cxn modelId="{30079C5F-4FF2-4B23-8871-035BEE4C1B4E}" type="presParOf" srcId="{3BC29542-F1D8-4F25-96C2-975B12D7B49D}" destId="{9DE75C7F-CAEC-487C-9541-93B209B4A77D}" srcOrd="0" destOrd="0" presId="urn:microsoft.com/office/officeart/2005/8/layout/hierarchy1"/>
    <dgm:cxn modelId="{DB672BF3-EFF1-4D0C-BECE-87E2479C4CDA}" type="presParOf" srcId="{9DE75C7F-CAEC-487C-9541-93B209B4A77D}" destId="{18C5270A-E340-47C9-AB9D-9F43A6A37918}" srcOrd="0" destOrd="0" presId="urn:microsoft.com/office/officeart/2005/8/layout/hierarchy1"/>
    <dgm:cxn modelId="{FCD31AAB-D900-411D-BE85-005587EE530D}" type="presParOf" srcId="{18C5270A-E340-47C9-AB9D-9F43A6A37918}" destId="{34271F1B-4E87-4E16-8A7F-6C90748FBDFE}" srcOrd="0" destOrd="0" presId="urn:microsoft.com/office/officeart/2005/8/layout/hierarchy1"/>
    <dgm:cxn modelId="{40B07317-35FB-446C-89F8-EAF22582286D}" type="presParOf" srcId="{18C5270A-E340-47C9-AB9D-9F43A6A37918}" destId="{53842A5B-1AA7-427D-9391-CE808D9390A9}" srcOrd="1" destOrd="0" presId="urn:microsoft.com/office/officeart/2005/8/layout/hierarchy1"/>
    <dgm:cxn modelId="{62FE589A-623F-4910-8111-5E20BE3B8A34}" type="presParOf" srcId="{9DE75C7F-CAEC-487C-9541-93B209B4A77D}" destId="{98BCF3A2-4A2F-40F0-8F9C-375564F96B21}" srcOrd="1" destOrd="0" presId="urn:microsoft.com/office/officeart/2005/8/layout/hierarchy1"/>
    <dgm:cxn modelId="{916B6511-926D-4987-A067-2827E8E401FF}" type="presParOf" srcId="{98BCF3A2-4A2F-40F0-8F9C-375564F96B21}" destId="{DE0BA500-664B-4A05-B98F-2BF0F443DED8}" srcOrd="0" destOrd="0" presId="urn:microsoft.com/office/officeart/2005/8/layout/hierarchy1"/>
    <dgm:cxn modelId="{061AA2D2-E249-43BE-8713-8EBD0A582B7C}" type="presParOf" srcId="{98BCF3A2-4A2F-40F0-8F9C-375564F96B21}" destId="{4CD63D51-82B6-405B-B151-841F913D4645}" srcOrd="1" destOrd="0" presId="urn:microsoft.com/office/officeart/2005/8/layout/hierarchy1"/>
    <dgm:cxn modelId="{FC41FBB6-E9E2-4AC6-B605-E58A4F6168FC}" type="presParOf" srcId="{4CD63D51-82B6-405B-B151-841F913D4645}" destId="{F52C355D-FF70-4858-8EBE-E811F0D909D0}" srcOrd="0" destOrd="0" presId="urn:microsoft.com/office/officeart/2005/8/layout/hierarchy1"/>
    <dgm:cxn modelId="{077065C3-F205-4B5C-A666-C10D42923ADF}" type="presParOf" srcId="{F52C355D-FF70-4858-8EBE-E811F0D909D0}" destId="{D5652BC9-A847-4AB0-A6E7-91894AC1BC06}" srcOrd="0" destOrd="0" presId="urn:microsoft.com/office/officeart/2005/8/layout/hierarchy1"/>
    <dgm:cxn modelId="{19D7D818-8618-4592-9EA6-C6DEE49AC7B9}" type="presParOf" srcId="{F52C355D-FF70-4858-8EBE-E811F0D909D0}" destId="{7B5A471E-A6B0-45CD-9ED4-F11BB8A0D397}" srcOrd="1" destOrd="0" presId="urn:microsoft.com/office/officeart/2005/8/layout/hierarchy1"/>
    <dgm:cxn modelId="{5E4EEAEF-0170-4F35-B773-D2C0C7F96F58}" type="presParOf" srcId="{4CD63D51-82B6-405B-B151-841F913D4645}" destId="{0EE923E9-BF0C-4BFE-82E5-8D68CFD377C5}" srcOrd="1" destOrd="0" presId="urn:microsoft.com/office/officeart/2005/8/layout/hierarchy1"/>
    <dgm:cxn modelId="{D04AF767-016F-4CC6-8DC8-EB5957CFF91F}" type="presParOf" srcId="{98BCF3A2-4A2F-40F0-8F9C-375564F96B21}" destId="{1ED57118-0458-430F-AA5D-6212054E3FBB}" srcOrd="2" destOrd="0" presId="urn:microsoft.com/office/officeart/2005/8/layout/hierarchy1"/>
    <dgm:cxn modelId="{5AE68FC3-A0AE-4B56-88F0-B1BF0F014DDD}" type="presParOf" srcId="{98BCF3A2-4A2F-40F0-8F9C-375564F96B21}" destId="{0CC39B3D-BB34-4D2F-A915-8AAFF6EE112A}" srcOrd="3" destOrd="0" presId="urn:microsoft.com/office/officeart/2005/8/layout/hierarchy1"/>
    <dgm:cxn modelId="{1A2F3F84-35A0-4C4E-A300-7BEC525F9325}" type="presParOf" srcId="{0CC39B3D-BB34-4D2F-A915-8AAFF6EE112A}" destId="{5CEF5C4F-75DD-477E-A6B7-6F5519E1FFC5}" srcOrd="0" destOrd="0" presId="urn:microsoft.com/office/officeart/2005/8/layout/hierarchy1"/>
    <dgm:cxn modelId="{16FE0290-8EA0-4BBC-94BB-7D9F094A7954}" type="presParOf" srcId="{5CEF5C4F-75DD-477E-A6B7-6F5519E1FFC5}" destId="{686C65D6-DCC0-47E1-A041-5C605903148C}" srcOrd="0" destOrd="0" presId="urn:microsoft.com/office/officeart/2005/8/layout/hierarchy1"/>
    <dgm:cxn modelId="{AC1FC6BD-5248-4728-9E67-E8A0CBEEA7ED}" type="presParOf" srcId="{5CEF5C4F-75DD-477E-A6B7-6F5519E1FFC5}" destId="{ED8742C5-E98E-49DC-B5AF-814013E89419}" srcOrd="1" destOrd="0" presId="urn:microsoft.com/office/officeart/2005/8/layout/hierarchy1"/>
    <dgm:cxn modelId="{04D3F3C7-028A-4C7C-B347-A8445958C609}" type="presParOf" srcId="{0CC39B3D-BB34-4D2F-A915-8AAFF6EE112A}" destId="{9423F1C8-3EED-4C08-951A-125F45EE0A6F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EFA01F-460D-4795-B5C8-E39BD4A3E173}" type="doc">
      <dgm:prSet loTypeId="urn:microsoft.com/office/officeart/2005/8/layout/chevron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8372DB5-C2DF-4C70-8AC3-EF2FE04E3327}">
      <dgm:prSet phldrT="[Текст]" custT="1"/>
      <dgm:spPr/>
      <dgm:t>
        <a:bodyPr vert="horz"/>
        <a:lstStyle/>
        <a:p>
          <a:r>
            <a:rPr lang="ru-RU" sz="2000" baseline="0" dirty="0" smtClean="0"/>
            <a:t>календарный</a:t>
          </a:r>
          <a:endParaRPr lang="ru-RU" sz="2000" baseline="0" dirty="0"/>
        </a:p>
      </dgm:t>
    </dgm:pt>
    <dgm:pt modelId="{1DB31517-EBEB-4523-BE4D-893C637926BF}" type="parTrans" cxnId="{0F8FF515-6A06-4F35-87BE-C3DF3EDE10E3}">
      <dgm:prSet/>
      <dgm:spPr/>
      <dgm:t>
        <a:bodyPr/>
        <a:lstStyle/>
        <a:p>
          <a:endParaRPr lang="ru-RU"/>
        </a:p>
      </dgm:t>
    </dgm:pt>
    <dgm:pt modelId="{18C35903-9751-4BED-950B-A96F7B664311}" type="sibTrans" cxnId="{0F8FF515-6A06-4F35-87BE-C3DF3EDE10E3}">
      <dgm:prSet/>
      <dgm:spPr/>
      <dgm:t>
        <a:bodyPr/>
        <a:lstStyle/>
        <a:p>
          <a:endParaRPr lang="ru-RU"/>
        </a:p>
      </dgm:t>
    </dgm:pt>
    <dgm:pt modelId="{4E784622-76AA-468A-B217-BF61DB66820C}">
      <dgm:prSet phldrT="[Текст]" custT="1"/>
      <dgm:spPr/>
      <dgm:t>
        <a:bodyPr/>
        <a:lstStyle/>
        <a:p>
          <a:r>
            <a:rPr lang="ru-RU" sz="2800" dirty="0" smtClean="0"/>
            <a:t>колядки</a:t>
          </a:r>
          <a:endParaRPr lang="ru-RU" sz="2800" dirty="0"/>
        </a:p>
      </dgm:t>
    </dgm:pt>
    <dgm:pt modelId="{62AD9E23-404B-45A7-B601-64EAA670141B}" type="parTrans" cxnId="{04A15B4F-DB4C-4FE6-A61A-042AD683E69E}">
      <dgm:prSet/>
      <dgm:spPr/>
      <dgm:t>
        <a:bodyPr/>
        <a:lstStyle/>
        <a:p>
          <a:endParaRPr lang="ru-RU"/>
        </a:p>
      </dgm:t>
    </dgm:pt>
    <dgm:pt modelId="{AEB01692-B4E3-474B-8974-B3EE90018337}" type="sibTrans" cxnId="{04A15B4F-DB4C-4FE6-A61A-042AD683E69E}">
      <dgm:prSet/>
      <dgm:spPr/>
      <dgm:t>
        <a:bodyPr/>
        <a:lstStyle/>
        <a:p>
          <a:endParaRPr lang="ru-RU"/>
        </a:p>
      </dgm:t>
    </dgm:pt>
    <dgm:pt modelId="{98458051-3543-45F9-A593-D4DA32EE6540}">
      <dgm:prSet phldrT="[Текст]" custT="1"/>
      <dgm:spPr/>
      <dgm:t>
        <a:bodyPr/>
        <a:lstStyle/>
        <a:p>
          <a:r>
            <a:rPr lang="ru-RU" sz="2800" dirty="0" smtClean="0"/>
            <a:t>масленичные песни</a:t>
          </a:r>
          <a:endParaRPr lang="ru-RU" sz="2800" dirty="0"/>
        </a:p>
      </dgm:t>
    </dgm:pt>
    <dgm:pt modelId="{8DD1B764-CAED-420E-BA67-E9BAA0F72892}" type="parTrans" cxnId="{A41531CD-F93E-4F52-870C-22DCBAD0A298}">
      <dgm:prSet/>
      <dgm:spPr/>
      <dgm:t>
        <a:bodyPr/>
        <a:lstStyle/>
        <a:p>
          <a:endParaRPr lang="ru-RU"/>
        </a:p>
      </dgm:t>
    </dgm:pt>
    <dgm:pt modelId="{94F8D429-0CA6-474F-8D1A-D3BE9DFC5E07}" type="sibTrans" cxnId="{A41531CD-F93E-4F52-870C-22DCBAD0A298}">
      <dgm:prSet/>
      <dgm:spPr/>
      <dgm:t>
        <a:bodyPr/>
        <a:lstStyle/>
        <a:p>
          <a:endParaRPr lang="ru-RU"/>
        </a:p>
      </dgm:t>
    </dgm:pt>
    <dgm:pt modelId="{83CEDFEA-34CC-4A62-A7CD-E5C0A167EE23}">
      <dgm:prSet phldrT="[Текст]" custT="1"/>
      <dgm:spPr/>
      <dgm:t>
        <a:bodyPr vert="horz"/>
        <a:lstStyle/>
        <a:p>
          <a:r>
            <a:rPr lang="ru-RU" sz="2000" dirty="0" smtClean="0"/>
            <a:t>семейный</a:t>
          </a:r>
          <a:endParaRPr lang="ru-RU" sz="2000" dirty="0"/>
        </a:p>
      </dgm:t>
    </dgm:pt>
    <dgm:pt modelId="{0A24EE44-13AD-4B15-9158-8CE402FABF9A}" type="parTrans" cxnId="{11C4BA0B-A907-4E00-94A3-23E9EC95961C}">
      <dgm:prSet/>
      <dgm:spPr/>
      <dgm:t>
        <a:bodyPr/>
        <a:lstStyle/>
        <a:p>
          <a:endParaRPr lang="ru-RU"/>
        </a:p>
      </dgm:t>
    </dgm:pt>
    <dgm:pt modelId="{032B323C-CEF4-4EB2-94B4-24833A58A354}" type="sibTrans" cxnId="{11C4BA0B-A907-4E00-94A3-23E9EC95961C}">
      <dgm:prSet/>
      <dgm:spPr/>
      <dgm:t>
        <a:bodyPr/>
        <a:lstStyle/>
        <a:p>
          <a:endParaRPr lang="ru-RU"/>
        </a:p>
      </dgm:t>
    </dgm:pt>
    <dgm:pt modelId="{A96BE41E-2CB8-4CBA-B92A-F7E93E50961C}">
      <dgm:prSet phldrT="[Текст]" custT="1"/>
      <dgm:spPr/>
      <dgm:t>
        <a:bodyPr/>
        <a:lstStyle/>
        <a:p>
          <a:r>
            <a:rPr lang="ru-RU" sz="2800" dirty="0" smtClean="0"/>
            <a:t>колыбельные</a:t>
          </a:r>
          <a:endParaRPr lang="ru-RU" sz="2800" dirty="0"/>
        </a:p>
      </dgm:t>
    </dgm:pt>
    <dgm:pt modelId="{71C4CB25-F4AE-4F14-BDEA-DC6F2FE7F2F8}" type="parTrans" cxnId="{B56996B4-CCAD-446E-8B90-5116221EB0AB}">
      <dgm:prSet/>
      <dgm:spPr/>
      <dgm:t>
        <a:bodyPr/>
        <a:lstStyle/>
        <a:p>
          <a:endParaRPr lang="ru-RU"/>
        </a:p>
      </dgm:t>
    </dgm:pt>
    <dgm:pt modelId="{C872213E-9091-4469-B922-816A9A86D0B0}" type="sibTrans" cxnId="{B56996B4-CCAD-446E-8B90-5116221EB0AB}">
      <dgm:prSet/>
      <dgm:spPr/>
      <dgm:t>
        <a:bodyPr/>
        <a:lstStyle/>
        <a:p>
          <a:endParaRPr lang="ru-RU"/>
        </a:p>
      </dgm:t>
    </dgm:pt>
    <dgm:pt modelId="{0E12BCA2-FA92-4E1E-ACE4-FC030536C2FF}">
      <dgm:prSet phldrT="[Текст]" custT="1"/>
      <dgm:spPr/>
      <dgm:t>
        <a:bodyPr/>
        <a:lstStyle/>
        <a:p>
          <a:r>
            <a:rPr lang="ru-RU" sz="2800" dirty="0" smtClean="0"/>
            <a:t>свадебные песни</a:t>
          </a:r>
          <a:endParaRPr lang="ru-RU" sz="2800" dirty="0"/>
        </a:p>
      </dgm:t>
    </dgm:pt>
    <dgm:pt modelId="{FBA9ACED-8C7E-4A7F-A917-E36900AA46CE}" type="parTrans" cxnId="{5830A11A-A270-4656-BE34-F28949C8AA02}">
      <dgm:prSet/>
      <dgm:spPr/>
      <dgm:t>
        <a:bodyPr/>
        <a:lstStyle/>
        <a:p>
          <a:endParaRPr lang="ru-RU"/>
        </a:p>
      </dgm:t>
    </dgm:pt>
    <dgm:pt modelId="{8325A770-451C-4195-AF49-C32D3ABE88A7}" type="sibTrans" cxnId="{5830A11A-A270-4656-BE34-F28949C8AA02}">
      <dgm:prSet/>
      <dgm:spPr/>
      <dgm:t>
        <a:bodyPr/>
        <a:lstStyle/>
        <a:p>
          <a:endParaRPr lang="ru-RU"/>
        </a:p>
      </dgm:t>
    </dgm:pt>
    <dgm:pt modelId="{3BCAF40D-B2BD-4082-A285-63BE2830E2D6}">
      <dgm:prSet phldrT="[Текст]" custT="1"/>
      <dgm:spPr/>
      <dgm:t>
        <a:bodyPr/>
        <a:lstStyle/>
        <a:p>
          <a:r>
            <a:rPr lang="ru-RU" sz="2000" dirty="0" smtClean="0"/>
            <a:t>окказиональный</a:t>
          </a:r>
        </a:p>
      </dgm:t>
    </dgm:pt>
    <dgm:pt modelId="{AEDF94B6-4798-4C1D-BB8A-2AFE1105811B}" type="parTrans" cxnId="{35C881C1-DE5B-4615-905C-D530CD4C41FC}">
      <dgm:prSet/>
      <dgm:spPr/>
      <dgm:t>
        <a:bodyPr/>
        <a:lstStyle/>
        <a:p>
          <a:endParaRPr lang="ru-RU"/>
        </a:p>
      </dgm:t>
    </dgm:pt>
    <dgm:pt modelId="{36728F28-EE86-4AC0-9E52-14E51C65FB3E}" type="sibTrans" cxnId="{35C881C1-DE5B-4615-905C-D530CD4C41FC}">
      <dgm:prSet/>
      <dgm:spPr/>
      <dgm:t>
        <a:bodyPr/>
        <a:lstStyle/>
        <a:p>
          <a:endParaRPr lang="ru-RU"/>
        </a:p>
      </dgm:t>
    </dgm:pt>
    <dgm:pt modelId="{5314D106-0DC6-47CF-B02F-1AAD85B86E7F}">
      <dgm:prSet phldrT="[Текст]" custT="1"/>
      <dgm:spPr/>
      <dgm:t>
        <a:bodyPr/>
        <a:lstStyle/>
        <a:p>
          <a:r>
            <a:rPr lang="ru-RU" sz="2800" dirty="0" smtClean="0"/>
            <a:t>заговоры</a:t>
          </a:r>
          <a:endParaRPr lang="ru-RU" sz="2800" dirty="0"/>
        </a:p>
      </dgm:t>
    </dgm:pt>
    <dgm:pt modelId="{5B7972C7-94E1-415B-825F-C669CCD91150}" type="parTrans" cxnId="{21CC9485-6EA5-4146-954F-A4627D96D4FB}">
      <dgm:prSet/>
      <dgm:spPr/>
      <dgm:t>
        <a:bodyPr/>
        <a:lstStyle/>
        <a:p>
          <a:endParaRPr lang="ru-RU"/>
        </a:p>
      </dgm:t>
    </dgm:pt>
    <dgm:pt modelId="{DF5EABFB-A2B7-4523-98C7-0C6B790F422B}" type="sibTrans" cxnId="{21CC9485-6EA5-4146-954F-A4627D96D4FB}">
      <dgm:prSet/>
      <dgm:spPr/>
      <dgm:t>
        <a:bodyPr/>
        <a:lstStyle/>
        <a:p>
          <a:endParaRPr lang="ru-RU"/>
        </a:p>
      </dgm:t>
    </dgm:pt>
    <dgm:pt modelId="{027CBE16-27F3-457D-B763-52A1281AF91E}">
      <dgm:prSet phldrT="[Текст]" custT="1"/>
      <dgm:spPr/>
      <dgm:t>
        <a:bodyPr/>
        <a:lstStyle/>
        <a:p>
          <a:r>
            <a:rPr lang="ru-RU" sz="2800" dirty="0" smtClean="0"/>
            <a:t>считалки</a:t>
          </a:r>
          <a:endParaRPr lang="ru-RU" sz="2800" dirty="0"/>
        </a:p>
      </dgm:t>
    </dgm:pt>
    <dgm:pt modelId="{3D365FAE-1584-4E6D-AED9-CE859066C93A}" type="parTrans" cxnId="{013E0EB7-4C6E-4559-9EE9-7BFAA04D328E}">
      <dgm:prSet/>
      <dgm:spPr/>
      <dgm:t>
        <a:bodyPr/>
        <a:lstStyle/>
        <a:p>
          <a:endParaRPr lang="ru-RU"/>
        </a:p>
      </dgm:t>
    </dgm:pt>
    <dgm:pt modelId="{DAEE72B7-D4C2-4ED2-A8F8-C724E9730F31}" type="sibTrans" cxnId="{013E0EB7-4C6E-4559-9EE9-7BFAA04D328E}">
      <dgm:prSet/>
      <dgm:spPr/>
      <dgm:t>
        <a:bodyPr/>
        <a:lstStyle/>
        <a:p>
          <a:endParaRPr lang="ru-RU"/>
        </a:p>
      </dgm:t>
    </dgm:pt>
    <dgm:pt modelId="{3989FFF0-391C-4928-B1B1-AA1DD7DBED69}">
      <dgm:prSet phldrT="[Текст]" custT="1"/>
      <dgm:spPr/>
      <dgm:t>
        <a:bodyPr/>
        <a:lstStyle/>
        <a:p>
          <a:r>
            <a:rPr lang="ru-RU" sz="2800" dirty="0" smtClean="0"/>
            <a:t>веснянки</a:t>
          </a:r>
          <a:endParaRPr lang="ru-RU" sz="2800" dirty="0"/>
        </a:p>
      </dgm:t>
    </dgm:pt>
    <dgm:pt modelId="{3F7EB755-6862-4982-AF61-91AD2A38C750}" type="parTrans" cxnId="{5DDD50B9-6D0E-4797-99C5-DF8BF30CCBD2}">
      <dgm:prSet/>
      <dgm:spPr/>
      <dgm:t>
        <a:bodyPr/>
        <a:lstStyle/>
        <a:p>
          <a:endParaRPr lang="ru-RU"/>
        </a:p>
      </dgm:t>
    </dgm:pt>
    <dgm:pt modelId="{0D29CE99-6586-4A6D-87E4-5B0EDDD2D53D}" type="sibTrans" cxnId="{5DDD50B9-6D0E-4797-99C5-DF8BF30CCBD2}">
      <dgm:prSet/>
      <dgm:spPr/>
      <dgm:t>
        <a:bodyPr/>
        <a:lstStyle/>
        <a:p>
          <a:endParaRPr lang="ru-RU"/>
        </a:p>
      </dgm:t>
    </dgm:pt>
    <dgm:pt modelId="{699FFF1B-28D3-46A7-9BE2-D5AADD4C7C3B}">
      <dgm:prSet phldrT="[Текст]" custT="1"/>
      <dgm:spPr/>
      <dgm:t>
        <a:bodyPr/>
        <a:lstStyle/>
        <a:p>
          <a:r>
            <a:rPr lang="ru-RU" sz="2800" dirty="0" smtClean="0"/>
            <a:t>причитания</a:t>
          </a:r>
          <a:endParaRPr lang="ru-RU" sz="2800" dirty="0"/>
        </a:p>
      </dgm:t>
    </dgm:pt>
    <dgm:pt modelId="{0F504B61-2671-4F98-A8FA-9F646FDED4FD}" type="parTrans" cxnId="{A47A9541-7A8A-4252-888E-B2DA524DB9F6}">
      <dgm:prSet/>
      <dgm:spPr/>
      <dgm:t>
        <a:bodyPr/>
        <a:lstStyle/>
        <a:p>
          <a:endParaRPr lang="ru-RU"/>
        </a:p>
      </dgm:t>
    </dgm:pt>
    <dgm:pt modelId="{73358F0D-41C7-4C2B-8E16-7EF7033C768E}" type="sibTrans" cxnId="{A47A9541-7A8A-4252-888E-B2DA524DB9F6}">
      <dgm:prSet/>
      <dgm:spPr/>
      <dgm:t>
        <a:bodyPr/>
        <a:lstStyle/>
        <a:p>
          <a:endParaRPr lang="ru-RU"/>
        </a:p>
      </dgm:t>
    </dgm:pt>
    <dgm:pt modelId="{F72E9C01-542B-49C9-9F3D-1178A0686B7F}">
      <dgm:prSet phldrT="[Текст]" custT="1"/>
      <dgm:spPr/>
      <dgm:t>
        <a:bodyPr/>
        <a:lstStyle/>
        <a:p>
          <a:r>
            <a:rPr lang="ru-RU" sz="2800" dirty="0" err="1" smtClean="0"/>
            <a:t>заклички</a:t>
          </a:r>
          <a:endParaRPr lang="ru-RU" sz="2800" dirty="0"/>
        </a:p>
      </dgm:t>
    </dgm:pt>
    <dgm:pt modelId="{EA8CCEEB-6BC6-48AF-A7B9-89AB07C65BB4}" type="parTrans" cxnId="{8ACE2289-2CB1-4DCD-B62B-31FC9453FF71}">
      <dgm:prSet/>
      <dgm:spPr/>
      <dgm:t>
        <a:bodyPr/>
        <a:lstStyle/>
        <a:p>
          <a:endParaRPr lang="ru-RU"/>
        </a:p>
      </dgm:t>
    </dgm:pt>
    <dgm:pt modelId="{0A3E43AD-3F30-4AE1-A1E7-46D0BFAE6BF7}" type="sibTrans" cxnId="{8ACE2289-2CB1-4DCD-B62B-31FC9453FF71}">
      <dgm:prSet/>
      <dgm:spPr/>
      <dgm:t>
        <a:bodyPr/>
        <a:lstStyle/>
        <a:p>
          <a:endParaRPr lang="ru-RU"/>
        </a:p>
      </dgm:t>
    </dgm:pt>
    <dgm:pt modelId="{88E1A54E-57F9-4891-95B2-DC76B5316A92}" type="pres">
      <dgm:prSet presAssocID="{ABEFA01F-460D-4795-B5C8-E39BD4A3E17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A38B14-C3C6-4D98-9C01-323C41FE8410}" type="pres">
      <dgm:prSet presAssocID="{28372DB5-C2DF-4C70-8AC3-EF2FE04E3327}" presName="composite" presStyleCnt="0"/>
      <dgm:spPr/>
    </dgm:pt>
    <dgm:pt modelId="{3F0EF3CD-02C7-4309-8A5E-50AE9197FBF1}" type="pres">
      <dgm:prSet presAssocID="{28372DB5-C2DF-4C70-8AC3-EF2FE04E332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F087E2-5EC7-40CD-944C-F45BDAC011FB}" type="pres">
      <dgm:prSet presAssocID="{28372DB5-C2DF-4C70-8AC3-EF2FE04E332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149134-96B5-4B62-B5AB-D9A17843004B}" type="pres">
      <dgm:prSet presAssocID="{18C35903-9751-4BED-950B-A96F7B664311}" presName="sp" presStyleCnt="0"/>
      <dgm:spPr/>
    </dgm:pt>
    <dgm:pt modelId="{6D998B7C-4108-4C6E-A9FE-072126316C8E}" type="pres">
      <dgm:prSet presAssocID="{83CEDFEA-34CC-4A62-A7CD-E5C0A167EE23}" presName="composite" presStyleCnt="0"/>
      <dgm:spPr/>
    </dgm:pt>
    <dgm:pt modelId="{69E25CFB-7A57-4148-9457-19064DFA1B49}" type="pres">
      <dgm:prSet presAssocID="{83CEDFEA-34CC-4A62-A7CD-E5C0A167EE2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FB6683-3A20-41ED-B1FB-988ED1258AD2}" type="pres">
      <dgm:prSet presAssocID="{83CEDFEA-34CC-4A62-A7CD-E5C0A167EE2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71B54-62F7-4E91-B251-B594E6DBE31A}" type="pres">
      <dgm:prSet presAssocID="{032B323C-CEF4-4EB2-94B4-24833A58A354}" presName="sp" presStyleCnt="0"/>
      <dgm:spPr/>
    </dgm:pt>
    <dgm:pt modelId="{5CBCEF7A-074F-4CF4-B6C8-AFE66230237B}" type="pres">
      <dgm:prSet presAssocID="{3BCAF40D-B2BD-4082-A285-63BE2830E2D6}" presName="composite" presStyleCnt="0"/>
      <dgm:spPr/>
    </dgm:pt>
    <dgm:pt modelId="{D15EC0B4-B0F1-4119-AFC1-45B80D6ADC6B}" type="pres">
      <dgm:prSet presAssocID="{3BCAF40D-B2BD-4082-A285-63BE2830E2D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63E51F-0501-481B-A1F7-9FD0EAC35EC9}" type="pres">
      <dgm:prSet presAssocID="{3BCAF40D-B2BD-4082-A285-63BE2830E2D6}" presName="descendantText" presStyleLbl="alignAcc1" presStyleIdx="2" presStyleCnt="3" custLinFactNeighborX="-192" custLinFactNeighborY="81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79B32C-C48E-4D82-9C17-0753698BBC6D}" type="presOf" srcId="{83CEDFEA-34CC-4A62-A7CD-E5C0A167EE23}" destId="{69E25CFB-7A57-4148-9457-19064DFA1B49}" srcOrd="0" destOrd="0" presId="urn:microsoft.com/office/officeart/2005/8/layout/chevron2"/>
    <dgm:cxn modelId="{E66A7DB0-FD46-4602-8061-A8BB6C287A44}" type="presOf" srcId="{98458051-3543-45F9-A593-D4DA32EE6540}" destId="{3DF087E2-5EC7-40CD-944C-F45BDAC011FB}" srcOrd="0" destOrd="1" presId="urn:microsoft.com/office/officeart/2005/8/layout/chevron2"/>
    <dgm:cxn modelId="{9A2C8814-EB53-4379-8EE5-27892D74C1B2}" type="presOf" srcId="{699FFF1B-28D3-46A7-9BE2-D5AADD4C7C3B}" destId="{CCFB6683-3A20-41ED-B1FB-988ED1258AD2}" srcOrd="0" destOrd="2" presId="urn:microsoft.com/office/officeart/2005/8/layout/chevron2"/>
    <dgm:cxn modelId="{A41531CD-F93E-4F52-870C-22DCBAD0A298}" srcId="{28372DB5-C2DF-4C70-8AC3-EF2FE04E3327}" destId="{98458051-3543-45F9-A593-D4DA32EE6540}" srcOrd="1" destOrd="0" parTransId="{8DD1B764-CAED-420E-BA67-E9BAA0F72892}" sibTransId="{94F8D429-0CA6-474F-8D1A-D3BE9DFC5E07}"/>
    <dgm:cxn modelId="{1AE754AA-EBE1-46E4-A1A9-0C58D2DE7563}" type="presOf" srcId="{ABEFA01F-460D-4795-B5C8-E39BD4A3E173}" destId="{88E1A54E-57F9-4891-95B2-DC76B5316A92}" srcOrd="0" destOrd="0" presId="urn:microsoft.com/office/officeart/2005/8/layout/chevron2"/>
    <dgm:cxn modelId="{AD0CBF74-F799-419E-8BEB-25EA036EC8AC}" type="presOf" srcId="{5314D106-0DC6-47CF-B02F-1AAD85B86E7F}" destId="{C963E51F-0501-481B-A1F7-9FD0EAC35EC9}" srcOrd="0" destOrd="0" presId="urn:microsoft.com/office/officeart/2005/8/layout/chevron2"/>
    <dgm:cxn modelId="{5830A11A-A270-4656-BE34-F28949C8AA02}" srcId="{83CEDFEA-34CC-4A62-A7CD-E5C0A167EE23}" destId="{0E12BCA2-FA92-4E1E-ACE4-FC030536C2FF}" srcOrd="1" destOrd="0" parTransId="{FBA9ACED-8C7E-4A7F-A917-E36900AA46CE}" sibTransId="{8325A770-451C-4195-AF49-C32D3ABE88A7}"/>
    <dgm:cxn modelId="{11C4BA0B-A907-4E00-94A3-23E9EC95961C}" srcId="{ABEFA01F-460D-4795-B5C8-E39BD4A3E173}" destId="{83CEDFEA-34CC-4A62-A7CD-E5C0A167EE23}" srcOrd="1" destOrd="0" parTransId="{0A24EE44-13AD-4B15-9158-8CE402FABF9A}" sibTransId="{032B323C-CEF4-4EB2-94B4-24833A58A354}"/>
    <dgm:cxn modelId="{8ABC22BE-4CF2-445E-B726-50752DB53F6D}" type="presOf" srcId="{027CBE16-27F3-457D-B763-52A1281AF91E}" destId="{C963E51F-0501-481B-A1F7-9FD0EAC35EC9}" srcOrd="0" destOrd="2" presId="urn:microsoft.com/office/officeart/2005/8/layout/chevron2"/>
    <dgm:cxn modelId="{5DDD50B9-6D0E-4797-99C5-DF8BF30CCBD2}" srcId="{28372DB5-C2DF-4C70-8AC3-EF2FE04E3327}" destId="{3989FFF0-391C-4928-B1B1-AA1DD7DBED69}" srcOrd="2" destOrd="0" parTransId="{3F7EB755-6862-4982-AF61-91AD2A38C750}" sibTransId="{0D29CE99-6586-4A6D-87E4-5B0EDDD2D53D}"/>
    <dgm:cxn modelId="{ED1018F5-2EA1-48EB-B095-54EC6B839590}" type="presOf" srcId="{3989FFF0-391C-4928-B1B1-AA1DD7DBED69}" destId="{3DF087E2-5EC7-40CD-944C-F45BDAC011FB}" srcOrd="0" destOrd="2" presId="urn:microsoft.com/office/officeart/2005/8/layout/chevron2"/>
    <dgm:cxn modelId="{04A15B4F-DB4C-4FE6-A61A-042AD683E69E}" srcId="{28372DB5-C2DF-4C70-8AC3-EF2FE04E3327}" destId="{4E784622-76AA-468A-B217-BF61DB66820C}" srcOrd="0" destOrd="0" parTransId="{62AD9E23-404B-45A7-B601-64EAA670141B}" sibTransId="{AEB01692-B4E3-474B-8974-B3EE90018337}"/>
    <dgm:cxn modelId="{013E0EB7-4C6E-4559-9EE9-7BFAA04D328E}" srcId="{3BCAF40D-B2BD-4082-A285-63BE2830E2D6}" destId="{027CBE16-27F3-457D-B763-52A1281AF91E}" srcOrd="2" destOrd="0" parTransId="{3D365FAE-1584-4E6D-AED9-CE859066C93A}" sibTransId="{DAEE72B7-D4C2-4ED2-A8F8-C724E9730F31}"/>
    <dgm:cxn modelId="{A47A9541-7A8A-4252-888E-B2DA524DB9F6}" srcId="{83CEDFEA-34CC-4A62-A7CD-E5C0A167EE23}" destId="{699FFF1B-28D3-46A7-9BE2-D5AADD4C7C3B}" srcOrd="2" destOrd="0" parTransId="{0F504B61-2671-4F98-A8FA-9F646FDED4FD}" sibTransId="{73358F0D-41C7-4C2B-8E16-7EF7033C768E}"/>
    <dgm:cxn modelId="{370D3751-D07A-4939-BFD8-055EABBFEFC5}" type="presOf" srcId="{3BCAF40D-B2BD-4082-A285-63BE2830E2D6}" destId="{D15EC0B4-B0F1-4119-AFC1-45B80D6ADC6B}" srcOrd="0" destOrd="0" presId="urn:microsoft.com/office/officeart/2005/8/layout/chevron2"/>
    <dgm:cxn modelId="{ADCF11A7-01C7-4070-98D4-E17D8D017EB0}" type="presOf" srcId="{4E784622-76AA-468A-B217-BF61DB66820C}" destId="{3DF087E2-5EC7-40CD-944C-F45BDAC011FB}" srcOrd="0" destOrd="0" presId="urn:microsoft.com/office/officeart/2005/8/layout/chevron2"/>
    <dgm:cxn modelId="{35C881C1-DE5B-4615-905C-D530CD4C41FC}" srcId="{ABEFA01F-460D-4795-B5C8-E39BD4A3E173}" destId="{3BCAF40D-B2BD-4082-A285-63BE2830E2D6}" srcOrd="2" destOrd="0" parTransId="{AEDF94B6-4798-4C1D-BB8A-2AFE1105811B}" sibTransId="{36728F28-EE86-4AC0-9E52-14E51C65FB3E}"/>
    <dgm:cxn modelId="{B56996B4-CCAD-446E-8B90-5116221EB0AB}" srcId="{83CEDFEA-34CC-4A62-A7CD-E5C0A167EE23}" destId="{A96BE41E-2CB8-4CBA-B92A-F7E93E50961C}" srcOrd="0" destOrd="0" parTransId="{71C4CB25-F4AE-4F14-BDEA-DC6F2FE7F2F8}" sibTransId="{C872213E-9091-4469-B922-816A9A86D0B0}"/>
    <dgm:cxn modelId="{CD51868F-449F-4412-8FEB-EBA748CE3BBA}" type="presOf" srcId="{A96BE41E-2CB8-4CBA-B92A-F7E93E50961C}" destId="{CCFB6683-3A20-41ED-B1FB-988ED1258AD2}" srcOrd="0" destOrd="0" presId="urn:microsoft.com/office/officeart/2005/8/layout/chevron2"/>
    <dgm:cxn modelId="{8175094C-851B-4910-9A23-521DC17533B8}" type="presOf" srcId="{F72E9C01-542B-49C9-9F3D-1178A0686B7F}" destId="{C963E51F-0501-481B-A1F7-9FD0EAC35EC9}" srcOrd="0" destOrd="1" presId="urn:microsoft.com/office/officeart/2005/8/layout/chevron2"/>
    <dgm:cxn modelId="{21CC9485-6EA5-4146-954F-A4627D96D4FB}" srcId="{3BCAF40D-B2BD-4082-A285-63BE2830E2D6}" destId="{5314D106-0DC6-47CF-B02F-1AAD85B86E7F}" srcOrd="0" destOrd="0" parTransId="{5B7972C7-94E1-415B-825F-C669CCD91150}" sibTransId="{DF5EABFB-A2B7-4523-98C7-0C6B790F422B}"/>
    <dgm:cxn modelId="{0F8FF515-6A06-4F35-87BE-C3DF3EDE10E3}" srcId="{ABEFA01F-460D-4795-B5C8-E39BD4A3E173}" destId="{28372DB5-C2DF-4C70-8AC3-EF2FE04E3327}" srcOrd="0" destOrd="0" parTransId="{1DB31517-EBEB-4523-BE4D-893C637926BF}" sibTransId="{18C35903-9751-4BED-950B-A96F7B664311}"/>
    <dgm:cxn modelId="{8ACE2289-2CB1-4DCD-B62B-31FC9453FF71}" srcId="{3BCAF40D-B2BD-4082-A285-63BE2830E2D6}" destId="{F72E9C01-542B-49C9-9F3D-1178A0686B7F}" srcOrd="1" destOrd="0" parTransId="{EA8CCEEB-6BC6-48AF-A7B9-89AB07C65BB4}" sibTransId="{0A3E43AD-3F30-4AE1-A1E7-46D0BFAE6BF7}"/>
    <dgm:cxn modelId="{2F70B3C3-C2EB-40E8-9F92-CAF47A65B740}" type="presOf" srcId="{0E12BCA2-FA92-4E1E-ACE4-FC030536C2FF}" destId="{CCFB6683-3A20-41ED-B1FB-988ED1258AD2}" srcOrd="0" destOrd="1" presId="urn:microsoft.com/office/officeart/2005/8/layout/chevron2"/>
    <dgm:cxn modelId="{A495C284-F86E-43D7-A9B7-2027082A56DB}" type="presOf" srcId="{28372DB5-C2DF-4C70-8AC3-EF2FE04E3327}" destId="{3F0EF3CD-02C7-4309-8A5E-50AE9197FBF1}" srcOrd="0" destOrd="0" presId="urn:microsoft.com/office/officeart/2005/8/layout/chevron2"/>
    <dgm:cxn modelId="{C9C89795-F2B3-46B0-8082-F648C7CAF285}" type="presParOf" srcId="{88E1A54E-57F9-4891-95B2-DC76B5316A92}" destId="{FFA38B14-C3C6-4D98-9C01-323C41FE8410}" srcOrd="0" destOrd="0" presId="urn:microsoft.com/office/officeart/2005/8/layout/chevron2"/>
    <dgm:cxn modelId="{EC82716A-20E5-445E-B109-135A5985F88F}" type="presParOf" srcId="{FFA38B14-C3C6-4D98-9C01-323C41FE8410}" destId="{3F0EF3CD-02C7-4309-8A5E-50AE9197FBF1}" srcOrd="0" destOrd="0" presId="urn:microsoft.com/office/officeart/2005/8/layout/chevron2"/>
    <dgm:cxn modelId="{4432A756-C92C-4625-AB78-82A637D6479B}" type="presParOf" srcId="{FFA38B14-C3C6-4D98-9C01-323C41FE8410}" destId="{3DF087E2-5EC7-40CD-944C-F45BDAC011FB}" srcOrd="1" destOrd="0" presId="urn:microsoft.com/office/officeart/2005/8/layout/chevron2"/>
    <dgm:cxn modelId="{F29D398E-044D-41FF-86E8-EF444AE1D17A}" type="presParOf" srcId="{88E1A54E-57F9-4891-95B2-DC76B5316A92}" destId="{B2149134-96B5-4B62-B5AB-D9A17843004B}" srcOrd="1" destOrd="0" presId="urn:microsoft.com/office/officeart/2005/8/layout/chevron2"/>
    <dgm:cxn modelId="{CF94CA21-2DB8-433C-98F9-DD7FC71105DF}" type="presParOf" srcId="{88E1A54E-57F9-4891-95B2-DC76B5316A92}" destId="{6D998B7C-4108-4C6E-A9FE-072126316C8E}" srcOrd="2" destOrd="0" presId="urn:microsoft.com/office/officeart/2005/8/layout/chevron2"/>
    <dgm:cxn modelId="{2D4DC19A-3B25-46E5-A058-2E5180853C96}" type="presParOf" srcId="{6D998B7C-4108-4C6E-A9FE-072126316C8E}" destId="{69E25CFB-7A57-4148-9457-19064DFA1B49}" srcOrd="0" destOrd="0" presId="urn:microsoft.com/office/officeart/2005/8/layout/chevron2"/>
    <dgm:cxn modelId="{F3D5418E-FE3C-4138-933F-F4E8CB3B6205}" type="presParOf" srcId="{6D998B7C-4108-4C6E-A9FE-072126316C8E}" destId="{CCFB6683-3A20-41ED-B1FB-988ED1258AD2}" srcOrd="1" destOrd="0" presId="urn:microsoft.com/office/officeart/2005/8/layout/chevron2"/>
    <dgm:cxn modelId="{818AEFBB-28D4-4D80-92C2-33970116BCFE}" type="presParOf" srcId="{88E1A54E-57F9-4891-95B2-DC76B5316A92}" destId="{13C71B54-62F7-4E91-B251-B594E6DBE31A}" srcOrd="3" destOrd="0" presId="urn:microsoft.com/office/officeart/2005/8/layout/chevron2"/>
    <dgm:cxn modelId="{9286F008-4D94-4D2E-94F1-B40A97FAA864}" type="presParOf" srcId="{88E1A54E-57F9-4891-95B2-DC76B5316A92}" destId="{5CBCEF7A-074F-4CF4-B6C8-AFE66230237B}" srcOrd="4" destOrd="0" presId="urn:microsoft.com/office/officeart/2005/8/layout/chevron2"/>
    <dgm:cxn modelId="{41ECE924-780E-4CD7-8DBD-14399C299FF9}" type="presParOf" srcId="{5CBCEF7A-074F-4CF4-B6C8-AFE66230237B}" destId="{D15EC0B4-B0F1-4119-AFC1-45B80D6ADC6B}" srcOrd="0" destOrd="0" presId="urn:microsoft.com/office/officeart/2005/8/layout/chevron2"/>
    <dgm:cxn modelId="{C2921B8B-1B34-4CE4-94DC-BFB69A1F441F}" type="presParOf" srcId="{5CBCEF7A-074F-4CF4-B6C8-AFE66230237B}" destId="{C963E51F-0501-481B-A1F7-9FD0EAC35EC9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626AE2-AAEF-45C9-BCCA-3D663EBC9ED2}" type="doc">
      <dgm:prSet loTypeId="urn:microsoft.com/office/officeart/2005/8/layout/chevron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783ECA0-244E-4071-9931-1396CFEDA258}">
      <dgm:prSet phldrT="[Текст]" custT="1"/>
      <dgm:spPr/>
      <dgm:t>
        <a:bodyPr/>
        <a:lstStyle/>
        <a:p>
          <a:r>
            <a:rPr lang="ru-RU" sz="3200" dirty="0" smtClean="0"/>
            <a:t>поэзия</a:t>
          </a:r>
          <a:endParaRPr lang="ru-RU" sz="3200" dirty="0"/>
        </a:p>
      </dgm:t>
    </dgm:pt>
    <dgm:pt modelId="{6906373C-BAD2-4D88-AF64-6055125BD342}" type="parTrans" cxnId="{FECB79EA-83A7-42DC-B240-A831F953C3BA}">
      <dgm:prSet/>
      <dgm:spPr/>
      <dgm:t>
        <a:bodyPr/>
        <a:lstStyle/>
        <a:p>
          <a:endParaRPr lang="ru-RU"/>
        </a:p>
      </dgm:t>
    </dgm:pt>
    <dgm:pt modelId="{806FCFA0-2EE6-4DCB-835B-C2FBD48F20CB}" type="sibTrans" cxnId="{FECB79EA-83A7-42DC-B240-A831F953C3BA}">
      <dgm:prSet/>
      <dgm:spPr/>
      <dgm:t>
        <a:bodyPr/>
        <a:lstStyle/>
        <a:p>
          <a:endParaRPr lang="ru-RU"/>
        </a:p>
      </dgm:t>
    </dgm:pt>
    <dgm:pt modelId="{83A0CAF9-2B9C-4DB1-89CA-F0A5F50184E8}">
      <dgm:prSet phldrT="[Текст]"/>
      <dgm:spPr/>
      <dgm:t>
        <a:bodyPr/>
        <a:lstStyle/>
        <a:p>
          <a:r>
            <a:rPr lang="ru-RU" dirty="0" smtClean="0"/>
            <a:t>былина, историческая песня, баллада, частушка</a:t>
          </a:r>
          <a:endParaRPr lang="ru-RU" dirty="0"/>
        </a:p>
      </dgm:t>
    </dgm:pt>
    <dgm:pt modelId="{E48F830B-D1DF-4E42-B02B-75412782B496}" type="parTrans" cxnId="{C3AC5D69-2E79-476F-9A8B-5CB0CBC737EA}">
      <dgm:prSet/>
      <dgm:spPr/>
      <dgm:t>
        <a:bodyPr/>
        <a:lstStyle/>
        <a:p>
          <a:endParaRPr lang="ru-RU"/>
        </a:p>
      </dgm:t>
    </dgm:pt>
    <dgm:pt modelId="{5A86EC06-1BF1-4120-A2C6-9F78DD69A759}" type="sibTrans" cxnId="{C3AC5D69-2E79-476F-9A8B-5CB0CBC737EA}">
      <dgm:prSet/>
      <dgm:spPr/>
      <dgm:t>
        <a:bodyPr/>
        <a:lstStyle/>
        <a:p>
          <a:endParaRPr lang="ru-RU"/>
        </a:p>
      </dgm:t>
    </dgm:pt>
    <dgm:pt modelId="{86DEE6EF-117F-46AA-A8F2-07D4A642F42A}">
      <dgm:prSet phldrT="[Текст]" custT="1"/>
      <dgm:spPr/>
      <dgm:t>
        <a:bodyPr/>
        <a:lstStyle/>
        <a:p>
          <a:r>
            <a:rPr lang="ru-RU" sz="3200" dirty="0" smtClean="0"/>
            <a:t>проза</a:t>
          </a:r>
          <a:endParaRPr lang="ru-RU" sz="3200" dirty="0"/>
        </a:p>
      </dgm:t>
    </dgm:pt>
    <dgm:pt modelId="{27F1D2BE-7DF0-46CE-B1E7-482B516CF6D7}" type="parTrans" cxnId="{0415362B-27E5-47D5-A1D3-98D3935AE0AA}">
      <dgm:prSet/>
      <dgm:spPr/>
      <dgm:t>
        <a:bodyPr/>
        <a:lstStyle/>
        <a:p>
          <a:endParaRPr lang="ru-RU"/>
        </a:p>
      </dgm:t>
    </dgm:pt>
    <dgm:pt modelId="{9BA37D3F-D99B-43A7-8E4C-F5B123B9A3A7}" type="sibTrans" cxnId="{0415362B-27E5-47D5-A1D3-98D3935AE0AA}">
      <dgm:prSet/>
      <dgm:spPr/>
      <dgm:t>
        <a:bodyPr/>
        <a:lstStyle/>
        <a:p>
          <a:endParaRPr lang="ru-RU"/>
        </a:p>
      </dgm:t>
    </dgm:pt>
    <dgm:pt modelId="{73B14028-82BB-4002-8235-A7B0E1E98AB5}">
      <dgm:prSet phldrT="[Текст]"/>
      <dgm:spPr/>
      <dgm:t>
        <a:bodyPr/>
        <a:lstStyle/>
        <a:p>
          <a:r>
            <a:rPr lang="ru-RU" dirty="0" smtClean="0"/>
            <a:t>сказка, предание, легенда, </a:t>
          </a:r>
          <a:r>
            <a:rPr lang="ru-RU" dirty="0" err="1" smtClean="0"/>
            <a:t>быличка</a:t>
          </a:r>
          <a:r>
            <a:rPr lang="ru-RU" dirty="0" smtClean="0"/>
            <a:t>, миф</a:t>
          </a:r>
          <a:endParaRPr lang="ru-RU" dirty="0"/>
        </a:p>
      </dgm:t>
    </dgm:pt>
    <dgm:pt modelId="{34EB75D7-6FAA-4EDB-80A6-91A03D366E04}" type="parTrans" cxnId="{B97C465F-CDE2-446F-9593-E3382A203107}">
      <dgm:prSet/>
      <dgm:spPr/>
      <dgm:t>
        <a:bodyPr/>
        <a:lstStyle/>
        <a:p>
          <a:endParaRPr lang="ru-RU"/>
        </a:p>
      </dgm:t>
    </dgm:pt>
    <dgm:pt modelId="{E330E7BF-CC35-48F8-84FA-9793C1940A62}" type="sibTrans" cxnId="{B97C465F-CDE2-446F-9593-E3382A203107}">
      <dgm:prSet/>
      <dgm:spPr/>
      <dgm:t>
        <a:bodyPr/>
        <a:lstStyle/>
        <a:p>
          <a:endParaRPr lang="ru-RU"/>
        </a:p>
      </dgm:t>
    </dgm:pt>
    <dgm:pt modelId="{A3C70F69-7032-4B17-BCCB-96055AE5CE75}">
      <dgm:prSet phldrT="[Текст]" custT="1"/>
      <dgm:spPr/>
      <dgm:t>
        <a:bodyPr/>
        <a:lstStyle/>
        <a:p>
          <a:r>
            <a:rPr lang="ru-RU" sz="2400" dirty="0" smtClean="0"/>
            <a:t>речевых ситуаций</a:t>
          </a:r>
          <a:endParaRPr lang="ru-RU" sz="2400" dirty="0"/>
        </a:p>
      </dgm:t>
    </dgm:pt>
    <dgm:pt modelId="{FB0B7DBA-7009-41FA-8888-0BAF18C76025}" type="parTrans" cxnId="{ED21316F-35AE-4685-81F1-B86131100FCA}">
      <dgm:prSet/>
      <dgm:spPr/>
      <dgm:t>
        <a:bodyPr/>
        <a:lstStyle/>
        <a:p>
          <a:endParaRPr lang="ru-RU"/>
        </a:p>
      </dgm:t>
    </dgm:pt>
    <dgm:pt modelId="{45C77FF0-7533-4D67-99E0-3EACDC58A9BB}" type="sibTrans" cxnId="{ED21316F-35AE-4685-81F1-B86131100FCA}">
      <dgm:prSet/>
      <dgm:spPr/>
      <dgm:t>
        <a:bodyPr/>
        <a:lstStyle/>
        <a:p>
          <a:endParaRPr lang="ru-RU"/>
        </a:p>
      </dgm:t>
    </dgm:pt>
    <dgm:pt modelId="{5F251211-8CC1-433B-93F6-6754FAF82B48}">
      <dgm:prSet phldrT="[Текст]"/>
      <dgm:spPr/>
      <dgm:t>
        <a:bodyPr/>
        <a:lstStyle/>
        <a:p>
          <a:r>
            <a:rPr lang="ru-RU" dirty="0" smtClean="0"/>
            <a:t>пословица, поговорка, загадка, скороговорка</a:t>
          </a:r>
          <a:endParaRPr lang="ru-RU" dirty="0"/>
        </a:p>
      </dgm:t>
    </dgm:pt>
    <dgm:pt modelId="{69D2E295-0A2F-45AB-993F-54D47C1E2CF8}" type="parTrans" cxnId="{99434831-BF28-47BD-9296-F429F02F8CDD}">
      <dgm:prSet/>
      <dgm:spPr/>
      <dgm:t>
        <a:bodyPr/>
        <a:lstStyle/>
        <a:p>
          <a:endParaRPr lang="ru-RU"/>
        </a:p>
      </dgm:t>
    </dgm:pt>
    <dgm:pt modelId="{73D06EF8-1D98-45AE-A39B-29D5DBAC522E}" type="sibTrans" cxnId="{99434831-BF28-47BD-9296-F429F02F8CDD}">
      <dgm:prSet/>
      <dgm:spPr/>
      <dgm:t>
        <a:bodyPr/>
        <a:lstStyle/>
        <a:p>
          <a:endParaRPr lang="ru-RU"/>
        </a:p>
      </dgm:t>
    </dgm:pt>
    <dgm:pt modelId="{A54B1326-5AC5-4A52-A6B3-D03463E3A2B5}" type="pres">
      <dgm:prSet presAssocID="{4B626AE2-AAEF-45C9-BCCA-3D663EBC9ED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FD06DF-FA41-4ED5-868C-F761EF98543C}" type="pres">
      <dgm:prSet presAssocID="{1783ECA0-244E-4071-9931-1396CFEDA258}" presName="composite" presStyleCnt="0"/>
      <dgm:spPr/>
    </dgm:pt>
    <dgm:pt modelId="{0AC2DE72-5645-44F4-9CDB-539F5304E6C9}" type="pres">
      <dgm:prSet presAssocID="{1783ECA0-244E-4071-9931-1396CFEDA25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74E22F-41A8-46FE-896A-D21C85CE894E}" type="pres">
      <dgm:prSet presAssocID="{1783ECA0-244E-4071-9931-1396CFEDA25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34BBC2-63F9-4BBF-BD5A-DF8EFAF76A83}" type="pres">
      <dgm:prSet presAssocID="{806FCFA0-2EE6-4DCB-835B-C2FBD48F20CB}" presName="sp" presStyleCnt="0"/>
      <dgm:spPr/>
    </dgm:pt>
    <dgm:pt modelId="{BD5AFECC-BDC0-454A-827A-1EE9610D0677}" type="pres">
      <dgm:prSet presAssocID="{86DEE6EF-117F-46AA-A8F2-07D4A642F42A}" presName="composite" presStyleCnt="0"/>
      <dgm:spPr/>
    </dgm:pt>
    <dgm:pt modelId="{62892936-EB59-4D9E-833C-636D4C0725E4}" type="pres">
      <dgm:prSet presAssocID="{86DEE6EF-117F-46AA-A8F2-07D4A642F42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E8FBC6-18C9-434D-9819-ED18BC81F50F}" type="pres">
      <dgm:prSet presAssocID="{86DEE6EF-117F-46AA-A8F2-07D4A642F42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A3890E-546E-4C13-BA0A-74B624C42A73}" type="pres">
      <dgm:prSet presAssocID="{9BA37D3F-D99B-43A7-8E4C-F5B123B9A3A7}" presName="sp" presStyleCnt="0"/>
      <dgm:spPr/>
    </dgm:pt>
    <dgm:pt modelId="{9983AFA0-5200-4A6E-A56E-80545A4A8D25}" type="pres">
      <dgm:prSet presAssocID="{A3C70F69-7032-4B17-BCCB-96055AE5CE75}" presName="composite" presStyleCnt="0"/>
      <dgm:spPr/>
    </dgm:pt>
    <dgm:pt modelId="{9E505FEA-ECDD-41FE-929D-0B86BFD326C0}" type="pres">
      <dgm:prSet presAssocID="{A3C70F69-7032-4B17-BCCB-96055AE5CE7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C4BC40-30B1-47A3-84F9-04E10F5FCD50}" type="pres">
      <dgm:prSet presAssocID="{A3C70F69-7032-4B17-BCCB-96055AE5CE7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15362B-27E5-47D5-A1D3-98D3935AE0AA}" srcId="{4B626AE2-AAEF-45C9-BCCA-3D663EBC9ED2}" destId="{86DEE6EF-117F-46AA-A8F2-07D4A642F42A}" srcOrd="1" destOrd="0" parTransId="{27F1D2BE-7DF0-46CE-B1E7-482B516CF6D7}" sibTransId="{9BA37D3F-D99B-43A7-8E4C-F5B123B9A3A7}"/>
    <dgm:cxn modelId="{B97C465F-CDE2-446F-9593-E3382A203107}" srcId="{86DEE6EF-117F-46AA-A8F2-07D4A642F42A}" destId="{73B14028-82BB-4002-8235-A7B0E1E98AB5}" srcOrd="0" destOrd="0" parTransId="{34EB75D7-6FAA-4EDB-80A6-91A03D366E04}" sibTransId="{E330E7BF-CC35-48F8-84FA-9793C1940A62}"/>
    <dgm:cxn modelId="{8AE86D72-7E4E-4B28-B131-58DE2B0E2F92}" type="presOf" srcId="{4B626AE2-AAEF-45C9-BCCA-3D663EBC9ED2}" destId="{A54B1326-5AC5-4A52-A6B3-D03463E3A2B5}" srcOrd="0" destOrd="0" presId="urn:microsoft.com/office/officeart/2005/8/layout/chevron2"/>
    <dgm:cxn modelId="{77C4E266-3D7B-4F6C-AF3C-0EE93288EC9C}" type="presOf" srcId="{73B14028-82BB-4002-8235-A7B0E1E98AB5}" destId="{A4E8FBC6-18C9-434D-9819-ED18BC81F50F}" srcOrd="0" destOrd="0" presId="urn:microsoft.com/office/officeart/2005/8/layout/chevron2"/>
    <dgm:cxn modelId="{292942F9-F896-434F-9470-1E17B09FF41B}" type="presOf" srcId="{5F251211-8CC1-433B-93F6-6754FAF82B48}" destId="{16C4BC40-30B1-47A3-84F9-04E10F5FCD50}" srcOrd="0" destOrd="0" presId="urn:microsoft.com/office/officeart/2005/8/layout/chevron2"/>
    <dgm:cxn modelId="{FECB79EA-83A7-42DC-B240-A831F953C3BA}" srcId="{4B626AE2-AAEF-45C9-BCCA-3D663EBC9ED2}" destId="{1783ECA0-244E-4071-9931-1396CFEDA258}" srcOrd="0" destOrd="0" parTransId="{6906373C-BAD2-4D88-AF64-6055125BD342}" sibTransId="{806FCFA0-2EE6-4DCB-835B-C2FBD48F20CB}"/>
    <dgm:cxn modelId="{ED21316F-35AE-4685-81F1-B86131100FCA}" srcId="{4B626AE2-AAEF-45C9-BCCA-3D663EBC9ED2}" destId="{A3C70F69-7032-4B17-BCCB-96055AE5CE75}" srcOrd="2" destOrd="0" parTransId="{FB0B7DBA-7009-41FA-8888-0BAF18C76025}" sibTransId="{45C77FF0-7533-4D67-99E0-3EACDC58A9BB}"/>
    <dgm:cxn modelId="{53A320CC-C79A-4E6C-AE36-B69C658B1037}" type="presOf" srcId="{A3C70F69-7032-4B17-BCCB-96055AE5CE75}" destId="{9E505FEA-ECDD-41FE-929D-0B86BFD326C0}" srcOrd="0" destOrd="0" presId="urn:microsoft.com/office/officeart/2005/8/layout/chevron2"/>
    <dgm:cxn modelId="{7B51D3EB-1808-4711-BCFA-20D5704844DB}" type="presOf" srcId="{86DEE6EF-117F-46AA-A8F2-07D4A642F42A}" destId="{62892936-EB59-4D9E-833C-636D4C0725E4}" srcOrd="0" destOrd="0" presId="urn:microsoft.com/office/officeart/2005/8/layout/chevron2"/>
    <dgm:cxn modelId="{C3AC5D69-2E79-476F-9A8B-5CB0CBC737EA}" srcId="{1783ECA0-244E-4071-9931-1396CFEDA258}" destId="{83A0CAF9-2B9C-4DB1-89CA-F0A5F50184E8}" srcOrd="0" destOrd="0" parTransId="{E48F830B-D1DF-4E42-B02B-75412782B496}" sibTransId="{5A86EC06-1BF1-4120-A2C6-9F78DD69A759}"/>
    <dgm:cxn modelId="{99434831-BF28-47BD-9296-F429F02F8CDD}" srcId="{A3C70F69-7032-4B17-BCCB-96055AE5CE75}" destId="{5F251211-8CC1-433B-93F6-6754FAF82B48}" srcOrd="0" destOrd="0" parTransId="{69D2E295-0A2F-45AB-993F-54D47C1E2CF8}" sibTransId="{73D06EF8-1D98-45AE-A39B-29D5DBAC522E}"/>
    <dgm:cxn modelId="{EBE28B7F-6768-41D4-972F-F5936877EC8E}" type="presOf" srcId="{83A0CAF9-2B9C-4DB1-89CA-F0A5F50184E8}" destId="{F174E22F-41A8-46FE-896A-D21C85CE894E}" srcOrd="0" destOrd="0" presId="urn:microsoft.com/office/officeart/2005/8/layout/chevron2"/>
    <dgm:cxn modelId="{887A826B-A887-428D-80DB-D4FA6C7CC8F3}" type="presOf" srcId="{1783ECA0-244E-4071-9931-1396CFEDA258}" destId="{0AC2DE72-5645-44F4-9CDB-539F5304E6C9}" srcOrd="0" destOrd="0" presId="urn:microsoft.com/office/officeart/2005/8/layout/chevron2"/>
    <dgm:cxn modelId="{8E66BFB8-266A-4CB3-A16D-CEC222D18D2D}" type="presParOf" srcId="{A54B1326-5AC5-4A52-A6B3-D03463E3A2B5}" destId="{74FD06DF-FA41-4ED5-868C-F761EF98543C}" srcOrd="0" destOrd="0" presId="urn:microsoft.com/office/officeart/2005/8/layout/chevron2"/>
    <dgm:cxn modelId="{CDA50B7C-1FDD-48B6-9799-70F5558BDC1D}" type="presParOf" srcId="{74FD06DF-FA41-4ED5-868C-F761EF98543C}" destId="{0AC2DE72-5645-44F4-9CDB-539F5304E6C9}" srcOrd="0" destOrd="0" presId="urn:microsoft.com/office/officeart/2005/8/layout/chevron2"/>
    <dgm:cxn modelId="{BF777666-397E-42BC-B20C-62F55DBDE097}" type="presParOf" srcId="{74FD06DF-FA41-4ED5-868C-F761EF98543C}" destId="{F174E22F-41A8-46FE-896A-D21C85CE894E}" srcOrd="1" destOrd="0" presId="urn:microsoft.com/office/officeart/2005/8/layout/chevron2"/>
    <dgm:cxn modelId="{0A8D205D-28A2-43EE-808F-D671E8696B13}" type="presParOf" srcId="{A54B1326-5AC5-4A52-A6B3-D03463E3A2B5}" destId="{0634BBC2-63F9-4BBF-BD5A-DF8EFAF76A83}" srcOrd="1" destOrd="0" presId="urn:microsoft.com/office/officeart/2005/8/layout/chevron2"/>
    <dgm:cxn modelId="{55293A60-474C-41FE-A684-8EF4F0A3623D}" type="presParOf" srcId="{A54B1326-5AC5-4A52-A6B3-D03463E3A2B5}" destId="{BD5AFECC-BDC0-454A-827A-1EE9610D0677}" srcOrd="2" destOrd="0" presId="urn:microsoft.com/office/officeart/2005/8/layout/chevron2"/>
    <dgm:cxn modelId="{9C983C1C-75EB-4392-9794-362EBD929A79}" type="presParOf" srcId="{BD5AFECC-BDC0-454A-827A-1EE9610D0677}" destId="{62892936-EB59-4D9E-833C-636D4C0725E4}" srcOrd="0" destOrd="0" presId="urn:microsoft.com/office/officeart/2005/8/layout/chevron2"/>
    <dgm:cxn modelId="{BA5DEB23-C888-435C-AC0D-EB63B09CE6E1}" type="presParOf" srcId="{BD5AFECC-BDC0-454A-827A-1EE9610D0677}" destId="{A4E8FBC6-18C9-434D-9819-ED18BC81F50F}" srcOrd="1" destOrd="0" presId="urn:microsoft.com/office/officeart/2005/8/layout/chevron2"/>
    <dgm:cxn modelId="{9E186028-6FA9-47B1-9DE1-43A060CDC63C}" type="presParOf" srcId="{A54B1326-5AC5-4A52-A6B3-D03463E3A2B5}" destId="{73A3890E-546E-4C13-BA0A-74B624C42A73}" srcOrd="3" destOrd="0" presId="urn:microsoft.com/office/officeart/2005/8/layout/chevron2"/>
    <dgm:cxn modelId="{74FA316A-BB58-44A0-BB3B-78C964E31886}" type="presParOf" srcId="{A54B1326-5AC5-4A52-A6B3-D03463E3A2B5}" destId="{9983AFA0-5200-4A6E-A56E-80545A4A8D25}" srcOrd="4" destOrd="0" presId="urn:microsoft.com/office/officeart/2005/8/layout/chevron2"/>
    <dgm:cxn modelId="{4CF67920-2A1F-4F15-B8B7-6586CF79F3FC}" type="presParOf" srcId="{9983AFA0-5200-4A6E-A56E-80545A4A8D25}" destId="{9E505FEA-ECDD-41FE-929D-0B86BFD326C0}" srcOrd="0" destOrd="0" presId="urn:microsoft.com/office/officeart/2005/8/layout/chevron2"/>
    <dgm:cxn modelId="{45B9AF42-8F3C-499C-9FD6-2FE90F197912}" type="presParOf" srcId="{9983AFA0-5200-4A6E-A56E-80545A4A8D25}" destId="{16C4BC40-30B1-47A3-84F9-04E10F5FCD50}" srcOrd="1" destOrd="0" presId="urn:microsoft.com/office/officeart/2005/8/layout/chevron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AEE6E3-AC50-4ADE-BD0E-211271712EC1}" type="doc">
      <dgm:prSet loTypeId="urn:microsoft.com/office/officeart/2005/8/layout/list1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4E4A9B4-CE21-4798-A644-9B09DE8E4F8C}">
      <dgm:prSet phldrT="[Текст]" custT="1"/>
      <dgm:spPr/>
      <dgm:t>
        <a:bodyPr/>
        <a:lstStyle/>
        <a:p>
          <a:r>
            <a:rPr lang="ru-RU" sz="2800" dirty="0" smtClean="0"/>
            <a:t>Сказки о животных, растениях, неживой природе и предметах.</a:t>
          </a:r>
          <a:endParaRPr lang="ru-RU" sz="2800" dirty="0"/>
        </a:p>
      </dgm:t>
    </dgm:pt>
    <dgm:pt modelId="{F15ADDF9-F3A1-4F2A-8ED3-A225DCCDB0C0}" type="parTrans" cxnId="{59EE7088-F7F2-48C8-BF20-6F1A245D5A36}">
      <dgm:prSet/>
      <dgm:spPr/>
      <dgm:t>
        <a:bodyPr/>
        <a:lstStyle/>
        <a:p>
          <a:endParaRPr lang="ru-RU"/>
        </a:p>
      </dgm:t>
    </dgm:pt>
    <dgm:pt modelId="{39302C50-C55B-4A6C-A532-07E35BB77EA0}" type="sibTrans" cxnId="{59EE7088-F7F2-48C8-BF20-6F1A245D5A36}">
      <dgm:prSet/>
      <dgm:spPr/>
      <dgm:t>
        <a:bodyPr/>
        <a:lstStyle/>
        <a:p>
          <a:endParaRPr lang="ru-RU"/>
        </a:p>
      </dgm:t>
    </dgm:pt>
    <dgm:pt modelId="{36165771-4ADC-4528-9015-8F30240D067F}">
      <dgm:prSet phldrT="[Текст]" custT="1"/>
      <dgm:spPr/>
      <dgm:t>
        <a:bodyPr/>
        <a:lstStyle/>
        <a:p>
          <a:r>
            <a:rPr lang="ru-RU" sz="2800" dirty="0" smtClean="0"/>
            <a:t>Новеллистические (бытовые) сказки.</a:t>
          </a:r>
          <a:endParaRPr lang="ru-RU" sz="2800" dirty="0"/>
        </a:p>
      </dgm:t>
    </dgm:pt>
    <dgm:pt modelId="{E716095C-9935-470A-9145-6AB88F2AEE5A}" type="parTrans" cxnId="{27944390-EA48-4F4B-AC2D-B58BFAB0FCF2}">
      <dgm:prSet/>
      <dgm:spPr/>
      <dgm:t>
        <a:bodyPr/>
        <a:lstStyle/>
        <a:p>
          <a:endParaRPr lang="ru-RU"/>
        </a:p>
      </dgm:t>
    </dgm:pt>
    <dgm:pt modelId="{C9B7C56E-5FB3-4E1D-B089-9312EAA7BA1F}" type="sibTrans" cxnId="{27944390-EA48-4F4B-AC2D-B58BFAB0FCF2}">
      <dgm:prSet/>
      <dgm:spPr/>
      <dgm:t>
        <a:bodyPr/>
        <a:lstStyle/>
        <a:p>
          <a:endParaRPr lang="ru-RU"/>
        </a:p>
      </dgm:t>
    </dgm:pt>
    <dgm:pt modelId="{BD6A4DF1-B7BB-4637-8A4A-F5E4A3464EF1}">
      <dgm:prSet phldrT="[Текст]" custT="1"/>
      <dgm:spPr/>
      <dgm:t>
        <a:bodyPr/>
        <a:lstStyle/>
        <a:p>
          <a:r>
            <a:rPr lang="ru-RU" sz="2800" dirty="0" smtClean="0"/>
            <a:t>Кумулятивные сказки.</a:t>
          </a:r>
          <a:endParaRPr lang="ru-RU" sz="2800" dirty="0"/>
        </a:p>
      </dgm:t>
    </dgm:pt>
    <dgm:pt modelId="{A43B76B6-1DFB-419C-A9D0-7112BFDE9E32}" type="parTrans" cxnId="{D01AB941-AF06-41A0-8892-C9DEFBFAD70C}">
      <dgm:prSet/>
      <dgm:spPr/>
      <dgm:t>
        <a:bodyPr/>
        <a:lstStyle/>
        <a:p>
          <a:endParaRPr lang="ru-RU"/>
        </a:p>
      </dgm:t>
    </dgm:pt>
    <dgm:pt modelId="{95A9A18E-3E53-4DA3-9867-04A7FD78D2E6}" type="sibTrans" cxnId="{D01AB941-AF06-41A0-8892-C9DEFBFAD70C}">
      <dgm:prSet/>
      <dgm:spPr/>
      <dgm:t>
        <a:bodyPr/>
        <a:lstStyle/>
        <a:p>
          <a:endParaRPr lang="ru-RU"/>
        </a:p>
      </dgm:t>
    </dgm:pt>
    <dgm:pt modelId="{F0432174-615C-428B-AB8F-FA0545B154D1}">
      <dgm:prSet custT="1"/>
      <dgm:spPr/>
      <dgm:t>
        <a:bodyPr/>
        <a:lstStyle/>
        <a:p>
          <a:r>
            <a:rPr lang="ru-RU" sz="2800" dirty="0" smtClean="0"/>
            <a:t>Волшебные сказки</a:t>
          </a:r>
        </a:p>
      </dgm:t>
    </dgm:pt>
    <dgm:pt modelId="{B753BC5A-1D5A-4215-A4F6-F4748C55679E}" type="parTrans" cxnId="{FE71C83B-D4B4-4A35-A4D1-9796D45884E2}">
      <dgm:prSet/>
      <dgm:spPr/>
      <dgm:t>
        <a:bodyPr/>
        <a:lstStyle/>
        <a:p>
          <a:endParaRPr lang="ru-RU"/>
        </a:p>
      </dgm:t>
    </dgm:pt>
    <dgm:pt modelId="{311709D0-F10A-431A-AF2E-5A47F04D2D5C}" type="sibTrans" cxnId="{FE71C83B-D4B4-4A35-A4D1-9796D45884E2}">
      <dgm:prSet/>
      <dgm:spPr/>
      <dgm:t>
        <a:bodyPr/>
        <a:lstStyle/>
        <a:p>
          <a:endParaRPr lang="ru-RU"/>
        </a:p>
      </dgm:t>
    </dgm:pt>
    <dgm:pt modelId="{EA010A1E-F809-4CAD-BE76-1FC6A4F21890}">
      <dgm:prSet custT="1"/>
      <dgm:spPr/>
      <dgm:t>
        <a:bodyPr/>
        <a:lstStyle/>
        <a:p>
          <a:r>
            <a:rPr lang="ru-RU" sz="2800" dirty="0" smtClean="0"/>
            <a:t>Сказки об одураченном чёрте</a:t>
          </a:r>
          <a:r>
            <a:rPr lang="ru-RU" sz="2500" dirty="0" smtClean="0"/>
            <a:t>.</a:t>
          </a:r>
          <a:endParaRPr lang="ru-RU" sz="2500" dirty="0"/>
        </a:p>
      </dgm:t>
    </dgm:pt>
    <dgm:pt modelId="{612B1FB3-BDFE-4273-87FF-E75EE1DE026D}" type="parTrans" cxnId="{AA45D9EC-C4DC-4EBD-8A81-F0BF20E43A2E}">
      <dgm:prSet/>
      <dgm:spPr/>
      <dgm:t>
        <a:bodyPr/>
        <a:lstStyle/>
        <a:p>
          <a:endParaRPr lang="ru-RU"/>
        </a:p>
      </dgm:t>
    </dgm:pt>
    <dgm:pt modelId="{01E437C3-C24E-4F3D-9B7C-DA0F34253753}" type="sibTrans" cxnId="{AA45D9EC-C4DC-4EBD-8A81-F0BF20E43A2E}">
      <dgm:prSet/>
      <dgm:spPr/>
      <dgm:t>
        <a:bodyPr/>
        <a:lstStyle/>
        <a:p>
          <a:endParaRPr lang="ru-RU"/>
        </a:p>
      </dgm:t>
    </dgm:pt>
    <dgm:pt modelId="{0A7CC5A6-F034-4F39-81AD-61773A641F62}" type="pres">
      <dgm:prSet presAssocID="{B2AEE6E3-AC50-4ADE-BD0E-211271712EC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9FD839-B560-4EA0-B635-1AB043D4DAE7}" type="pres">
      <dgm:prSet presAssocID="{A4E4A9B4-CE21-4798-A644-9B09DE8E4F8C}" presName="parentLin" presStyleCnt="0"/>
      <dgm:spPr/>
    </dgm:pt>
    <dgm:pt modelId="{BC4C87BA-6819-4F5E-AF8F-24117B93C553}" type="pres">
      <dgm:prSet presAssocID="{A4E4A9B4-CE21-4798-A644-9B09DE8E4F8C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231C3ACF-74A2-4E40-A16B-645689C83B02}" type="pres">
      <dgm:prSet presAssocID="{A4E4A9B4-CE21-4798-A644-9B09DE8E4F8C}" presName="parentText" presStyleLbl="node1" presStyleIdx="0" presStyleCnt="5" custScaleX="140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6B4168-200F-415D-8097-394FF3504748}" type="pres">
      <dgm:prSet presAssocID="{A4E4A9B4-CE21-4798-A644-9B09DE8E4F8C}" presName="negativeSpace" presStyleCnt="0"/>
      <dgm:spPr/>
    </dgm:pt>
    <dgm:pt modelId="{ADFA2D09-C80E-4C35-97FB-02AFFBE89093}" type="pres">
      <dgm:prSet presAssocID="{A4E4A9B4-CE21-4798-A644-9B09DE8E4F8C}" presName="childText" presStyleLbl="conFgAcc1" presStyleIdx="0" presStyleCnt="5">
        <dgm:presLayoutVars>
          <dgm:bulletEnabled val="1"/>
        </dgm:presLayoutVars>
      </dgm:prSet>
      <dgm:spPr/>
    </dgm:pt>
    <dgm:pt modelId="{FD15E2FF-F5B0-4499-9F93-18E05F21BA40}" type="pres">
      <dgm:prSet presAssocID="{39302C50-C55B-4A6C-A532-07E35BB77EA0}" presName="spaceBetweenRectangles" presStyleCnt="0"/>
      <dgm:spPr/>
    </dgm:pt>
    <dgm:pt modelId="{75059661-A4C1-4CF4-8FAD-5779F236A1CA}" type="pres">
      <dgm:prSet presAssocID="{F0432174-615C-428B-AB8F-FA0545B154D1}" presName="parentLin" presStyleCnt="0"/>
      <dgm:spPr/>
    </dgm:pt>
    <dgm:pt modelId="{9AFBD2DD-727A-4E44-B504-DCC9417F248B}" type="pres">
      <dgm:prSet presAssocID="{F0432174-615C-428B-AB8F-FA0545B154D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55C58F4E-A75D-4DCA-A56E-621323759A47}" type="pres">
      <dgm:prSet presAssocID="{F0432174-615C-428B-AB8F-FA0545B154D1}" presName="parentText" presStyleLbl="node1" presStyleIdx="1" presStyleCnt="5" custScaleX="1380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72BB81-5C03-4959-9980-94B00AEBAB53}" type="pres">
      <dgm:prSet presAssocID="{F0432174-615C-428B-AB8F-FA0545B154D1}" presName="negativeSpace" presStyleCnt="0"/>
      <dgm:spPr/>
    </dgm:pt>
    <dgm:pt modelId="{E8E502DF-1E6F-4AA7-A1B6-E4F2E2D63B27}" type="pres">
      <dgm:prSet presAssocID="{F0432174-615C-428B-AB8F-FA0545B154D1}" presName="childText" presStyleLbl="conFgAcc1" presStyleIdx="1" presStyleCnt="5">
        <dgm:presLayoutVars>
          <dgm:bulletEnabled val="1"/>
        </dgm:presLayoutVars>
      </dgm:prSet>
      <dgm:spPr/>
    </dgm:pt>
    <dgm:pt modelId="{E12E1062-190E-4A4E-8624-26BA884AF072}" type="pres">
      <dgm:prSet presAssocID="{311709D0-F10A-431A-AF2E-5A47F04D2D5C}" presName="spaceBetweenRectangles" presStyleCnt="0"/>
      <dgm:spPr/>
    </dgm:pt>
    <dgm:pt modelId="{85228BFA-B00E-4156-9299-194EA32B1DA1}" type="pres">
      <dgm:prSet presAssocID="{36165771-4ADC-4528-9015-8F30240D067F}" presName="parentLin" presStyleCnt="0"/>
      <dgm:spPr/>
    </dgm:pt>
    <dgm:pt modelId="{E7008AA3-38DD-4944-A59D-647E2237B663}" type="pres">
      <dgm:prSet presAssocID="{36165771-4ADC-4528-9015-8F30240D067F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6A5B0FCD-D29B-4DFC-A019-F12FF94019A7}" type="pres">
      <dgm:prSet presAssocID="{36165771-4ADC-4528-9015-8F30240D067F}" presName="parentText" presStyleLbl="node1" presStyleIdx="2" presStyleCnt="5" custScaleX="142857" custLinFactNeighborX="5019" custLinFactNeighborY="-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BE58A-2396-40C9-A708-CDB99BE42CAB}" type="pres">
      <dgm:prSet presAssocID="{36165771-4ADC-4528-9015-8F30240D067F}" presName="negativeSpace" presStyleCnt="0"/>
      <dgm:spPr/>
    </dgm:pt>
    <dgm:pt modelId="{A8117AE0-0BBF-4299-87DF-69DA82AFC17B}" type="pres">
      <dgm:prSet presAssocID="{36165771-4ADC-4528-9015-8F30240D067F}" presName="childText" presStyleLbl="conFgAcc1" presStyleIdx="2" presStyleCnt="5">
        <dgm:presLayoutVars>
          <dgm:bulletEnabled val="1"/>
        </dgm:presLayoutVars>
      </dgm:prSet>
      <dgm:spPr/>
    </dgm:pt>
    <dgm:pt modelId="{41573647-0F51-4AAE-A284-50E62F84FB1A}" type="pres">
      <dgm:prSet presAssocID="{C9B7C56E-5FB3-4E1D-B089-9312EAA7BA1F}" presName="spaceBetweenRectangles" presStyleCnt="0"/>
      <dgm:spPr/>
    </dgm:pt>
    <dgm:pt modelId="{6D162D01-9024-4148-BDB9-BF9412E90A81}" type="pres">
      <dgm:prSet presAssocID="{BD6A4DF1-B7BB-4637-8A4A-F5E4A3464EF1}" presName="parentLin" presStyleCnt="0"/>
      <dgm:spPr/>
    </dgm:pt>
    <dgm:pt modelId="{02944049-F2AB-4FCE-8AF8-01794AADE63C}" type="pres">
      <dgm:prSet presAssocID="{BD6A4DF1-B7BB-4637-8A4A-F5E4A3464EF1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28FEAD53-13B3-41E4-BCE1-59E2E343FB58}" type="pres">
      <dgm:prSet presAssocID="{BD6A4DF1-B7BB-4637-8A4A-F5E4A3464EF1}" presName="parentText" presStyleLbl="node1" presStyleIdx="3" presStyleCnt="5" custScaleX="140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49EA0-0284-40AB-9A65-A7903624F38B}" type="pres">
      <dgm:prSet presAssocID="{BD6A4DF1-B7BB-4637-8A4A-F5E4A3464EF1}" presName="negativeSpace" presStyleCnt="0"/>
      <dgm:spPr/>
    </dgm:pt>
    <dgm:pt modelId="{16027387-569F-4BD1-A461-8D127ECA991B}" type="pres">
      <dgm:prSet presAssocID="{BD6A4DF1-B7BB-4637-8A4A-F5E4A3464EF1}" presName="childText" presStyleLbl="conFgAcc1" presStyleIdx="3" presStyleCnt="5">
        <dgm:presLayoutVars>
          <dgm:bulletEnabled val="1"/>
        </dgm:presLayoutVars>
      </dgm:prSet>
      <dgm:spPr/>
    </dgm:pt>
    <dgm:pt modelId="{9578970E-14AD-45D3-A0DB-C2FC3FB7FCCF}" type="pres">
      <dgm:prSet presAssocID="{95A9A18E-3E53-4DA3-9867-04A7FD78D2E6}" presName="spaceBetweenRectangles" presStyleCnt="0"/>
      <dgm:spPr/>
    </dgm:pt>
    <dgm:pt modelId="{9403CA91-1256-4A33-A44F-959B0D712430}" type="pres">
      <dgm:prSet presAssocID="{EA010A1E-F809-4CAD-BE76-1FC6A4F21890}" presName="parentLin" presStyleCnt="0"/>
      <dgm:spPr/>
    </dgm:pt>
    <dgm:pt modelId="{649C2F69-585F-4EB8-8EEC-6F0470308082}" type="pres">
      <dgm:prSet presAssocID="{EA010A1E-F809-4CAD-BE76-1FC6A4F21890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5E22A859-B657-4944-8A1F-DCEE3BFCDA40}" type="pres">
      <dgm:prSet presAssocID="{EA010A1E-F809-4CAD-BE76-1FC6A4F21890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9D3F48-2409-4359-AC87-7EAC3DF8B598}" type="pres">
      <dgm:prSet presAssocID="{EA010A1E-F809-4CAD-BE76-1FC6A4F21890}" presName="negativeSpace" presStyleCnt="0"/>
      <dgm:spPr/>
    </dgm:pt>
    <dgm:pt modelId="{9664CD3F-074B-4346-B230-290935DF88AB}" type="pres">
      <dgm:prSet presAssocID="{EA010A1E-F809-4CAD-BE76-1FC6A4F2189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7EDA0A9-5127-4AC5-BA22-CA1ADEFAC20F}" type="presOf" srcId="{A4E4A9B4-CE21-4798-A644-9B09DE8E4F8C}" destId="{BC4C87BA-6819-4F5E-AF8F-24117B93C553}" srcOrd="0" destOrd="0" presId="urn:microsoft.com/office/officeart/2005/8/layout/list1"/>
    <dgm:cxn modelId="{68AE966C-3044-47D9-B80B-09CE87F772AC}" type="presOf" srcId="{36165771-4ADC-4528-9015-8F30240D067F}" destId="{6A5B0FCD-D29B-4DFC-A019-F12FF94019A7}" srcOrd="1" destOrd="0" presId="urn:microsoft.com/office/officeart/2005/8/layout/list1"/>
    <dgm:cxn modelId="{D02B3B82-5851-4AD7-9782-32F828C9BC12}" type="presOf" srcId="{B2AEE6E3-AC50-4ADE-BD0E-211271712EC1}" destId="{0A7CC5A6-F034-4F39-81AD-61773A641F62}" srcOrd="0" destOrd="0" presId="urn:microsoft.com/office/officeart/2005/8/layout/list1"/>
    <dgm:cxn modelId="{AA45D9EC-C4DC-4EBD-8A81-F0BF20E43A2E}" srcId="{B2AEE6E3-AC50-4ADE-BD0E-211271712EC1}" destId="{EA010A1E-F809-4CAD-BE76-1FC6A4F21890}" srcOrd="4" destOrd="0" parTransId="{612B1FB3-BDFE-4273-87FF-E75EE1DE026D}" sibTransId="{01E437C3-C24E-4F3D-9B7C-DA0F34253753}"/>
    <dgm:cxn modelId="{776AC71F-3648-4C4C-9A97-112C5F99D4DC}" type="presOf" srcId="{EA010A1E-F809-4CAD-BE76-1FC6A4F21890}" destId="{649C2F69-585F-4EB8-8EEC-6F0470308082}" srcOrd="0" destOrd="0" presId="urn:microsoft.com/office/officeart/2005/8/layout/list1"/>
    <dgm:cxn modelId="{86822F95-23B9-4181-B30F-1395C30E864E}" type="presOf" srcId="{F0432174-615C-428B-AB8F-FA0545B154D1}" destId="{55C58F4E-A75D-4DCA-A56E-621323759A47}" srcOrd="1" destOrd="0" presId="urn:microsoft.com/office/officeart/2005/8/layout/list1"/>
    <dgm:cxn modelId="{C978D766-3E20-4E9A-A7F8-27B2CB2F8322}" type="presOf" srcId="{A4E4A9B4-CE21-4798-A644-9B09DE8E4F8C}" destId="{231C3ACF-74A2-4E40-A16B-645689C83B02}" srcOrd="1" destOrd="0" presId="urn:microsoft.com/office/officeart/2005/8/layout/list1"/>
    <dgm:cxn modelId="{D01AB941-AF06-41A0-8892-C9DEFBFAD70C}" srcId="{B2AEE6E3-AC50-4ADE-BD0E-211271712EC1}" destId="{BD6A4DF1-B7BB-4637-8A4A-F5E4A3464EF1}" srcOrd="3" destOrd="0" parTransId="{A43B76B6-1DFB-419C-A9D0-7112BFDE9E32}" sibTransId="{95A9A18E-3E53-4DA3-9867-04A7FD78D2E6}"/>
    <dgm:cxn modelId="{3EEA62F3-5C23-4138-AFA0-9264A655B6B4}" type="presOf" srcId="{BD6A4DF1-B7BB-4637-8A4A-F5E4A3464EF1}" destId="{02944049-F2AB-4FCE-8AF8-01794AADE63C}" srcOrd="0" destOrd="0" presId="urn:microsoft.com/office/officeart/2005/8/layout/list1"/>
    <dgm:cxn modelId="{FE71C83B-D4B4-4A35-A4D1-9796D45884E2}" srcId="{B2AEE6E3-AC50-4ADE-BD0E-211271712EC1}" destId="{F0432174-615C-428B-AB8F-FA0545B154D1}" srcOrd="1" destOrd="0" parTransId="{B753BC5A-1D5A-4215-A4F6-F4748C55679E}" sibTransId="{311709D0-F10A-431A-AF2E-5A47F04D2D5C}"/>
    <dgm:cxn modelId="{59EE7088-F7F2-48C8-BF20-6F1A245D5A36}" srcId="{B2AEE6E3-AC50-4ADE-BD0E-211271712EC1}" destId="{A4E4A9B4-CE21-4798-A644-9B09DE8E4F8C}" srcOrd="0" destOrd="0" parTransId="{F15ADDF9-F3A1-4F2A-8ED3-A225DCCDB0C0}" sibTransId="{39302C50-C55B-4A6C-A532-07E35BB77EA0}"/>
    <dgm:cxn modelId="{27944390-EA48-4F4B-AC2D-B58BFAB0FCF2}" srcId="{B2AEE6E3-AC50-4ADE-BD0E-211271712EC1}" destId="{36165771-4ADC-4528-9015-8F30240D067F}" srcOrd="2" destOrd="0" parTransId="{E716095C-9935-470A-9145-6AB88F2AEE5A}" sibTransId="{C9B7C56E-5FB3-4E1D-B089-9312EAA7BA1F}"/>
    <dgm:cxn modelId="{0A90D5FD-4CBB-4475-87D2-F0AFC0067924}" type="presOf" srcId="{36165771-4ADC-4528-9015-8F30240D067F}" destId="{E7008AA3-38DD-4944-A59D-647E2237B663}" srcOrd="0" destOrd="0" presId="urn:microsoft.com/office/officeart/2005/8/layout/list1"/>
    <dgm:cxn modelId="{1C048CCF-4EA0-4A1B-8190-DBFCAFF9D7D9}" type="presOf" srcId="{EA010A1E-F809-4CAD-BE76-1FC6A4F21890}" destId="{5E22A859-B657-4944-8A1F-DCEE3BFCDA40}" srcOrd="1" destOrd="0" presId="urn:microsoft.com/office/officeart/2005/8/layout/list1"/>
    <dgm:cxn modelId="{C5201DF1-FE78-4B7F-A283-5D6F09D8D63C}" type="presOf" srcId="{BD6A4DF1-B7BB-4637-8A4A-F5E4A3464EF1}" destId="{28FEAD53-13B3-41E4-BCE1-59E2E343FB58}" srcOrd="1" destOrd="0" presId="urn:microsoft.com/office/officeart/2005/8/layout/list1"/>
    <dgm:cxn modelId="{37B988B2-9B69-4DB4-B0E7-1527B92B8961}" type="presOf" srcId="{F0432174-615C-428B-AB8F-FA0545B154D1}" destId="{9AFBD2DD-727A-4E44-B504-DCC9417F248B}" srcOrd="0" destOrd="0" presId="urn:microsoft.com/office/officeart/2005/8/layout/list1"/>
    <dgm:cxn modelId="{81C72822-857C-4739-8E6D-4D96BAC7F0F2}" type="presParOf" srcId="{0A7CC5A6-F034-4F39-81AD-61773A641F62}" destId="{8B9FD839-B560-4EA0-B635-1AB043D4DAE7}" srcOrd="0" destOrd="0" presId="urn:microsoft.com/office/officeart/2005/8/layout/list1"/>
    <dgm:cxn modelId="{19225F52-C6E7-441C-A817-EACEEF886344}" type="presParOf" srcId="{8B9FD839-B560-4EA0-B635-1AB043D4DAE7}" destId="{BC4C87BA-6819-4F5E-AF8F-24117B93C553}" srcOrd="0" destOrd="0" presId="urn:microsoft.com/office/officeart/2005/8/layout/list1"/>
    <dgm:cxn modelId="{C56F55BA-F131-490C-9D04-D191C3D7B18A}" type="presParOf" srcId="{8B9FD839-B560-4EA0-B635-1AB043D4DAE7}" destId="{231C3ACF-74A2-4E40-A16B-645689C83B02}" srcOrd="1" destOrd="0" presId="urn:microsoft.com/office/officeart/2005/8/layout/list1"/>
    <dgm:cxn modelId="{FC8C36B2-EF75-47B3-B6C4-40EF530444CF}" type="presParOf" srcId="{0A7CC5A6-F034-4F39-81AD-61773A641F62}" destId="{186B4168-200F-415D-8097-394FF3504748}" srcOrd="1" destOrd="0" presId="urn:microsoft.com/office/officeart/2005/8/layout/list1"/>
    <dgm:cxn modelId="{72BEDF30-1B25-4B8E-BFA3-5F32DDF6E84B}" type="presParOf" srcId="{0A7CC5A6-F034-4F39-81AD-61773A641F62}" destId="{ADFA2D09-C80E-4C35-97FB-02AFFBE89093}" srcOrd="2" destOrd="0" presId="urn:microsoft.com/office/officeart/2005/8/layout/list1"/>
    <dgm:cxn modelId="{DE4D67C0-8866-42E3-8392-D014BFECC122}" type="presParOf" srcId="{0A7CC5A6-F034-4F39-81AD-61773A641F62}" destId="{FD15E2FF-F5B0-4499-9F93-18E05F21BA40}" srcOrd="3" destOrd="0" presId="urn:microsoft.com/office/officeart/2005/8/layout/list1"/>
    <dgm:cxn modelId="{A9C0B23C-A0DF-4139-9C06-91F1DD7E5196}" type="presParOf" srcId="{0A7CC5A6-F034-4F39-81AD-61773A641F62}" destId="{75059661-A4C1-4CF4-8FAD-5779F236A1CA}" srcOrd="4" destOrd="0" presId="urn:microsoft.com/office/officeart/2005/8/layout/list1"/>
    <dgm:cxn modelId="{00FAD1E6-0FE0-4B75-81EB-815EFBD11AF9}" type="presParOf" srcId="{75059661-A4C1-4CF4-8FAD-5779F236A1CA}" destId="{9AFBD2DD-727A-4E44-B504-DCC9417F248B}" srcOrd="0" destOrd="0" presId="urn:microsoft.com/office/officeart/2005/8/layout/list1"/>
    <dgm:cxn modelId="{A90416BA-E899-44D8-8BAD-AEABDE87FCC2}" type="presParOf" srcId="{75059661-A4C1-4CF4-8FAD-5779F236A1CA}" destId="{55C58F4E-A75D-4DCA-A56E-621323759A47}" srcOrd="1" destOrd="0" presId="urn:microsoft.com/office/officeart/2005/8/layout/list1"/>
    <dgm:cxn modelId="{43468DAD-0039-4EA6-B749-080D0064B3AE}" type="presParOf" srcId="{0A7CC5A6-F034-4F39-81AD-61773A641F62}" destId="{8372BB81-5C03-4959-9980-94B00AEBAB53}" srcOrd="5" destOrd="0" presId="urn:microsoft.com/office/officeart/2005/8/layout/list1"/>
    <dgm:cxn modelId="{060262B1-E54F-49AC-AC8E-EAF316E60349}" type="presParOf" srcId="{0A7CC5A6-F034-4F39-81AD-61773A641F62}" destId="{E8E502DF-1E6F-4AA7-A1B6-E4F2E2D63B27}" srcOrd="6" destOrd="0" presId="urn:microsoft.com/office/officeart/2005/8/layout/list1"/>
    <dgm:cxn modelId="{0654DB1F-551E-4B66-B489-46DAF2FFE61E}" type="presParOf" srcId="{0A7CC5A6-F034-4F39-81AD-61773A641F62}" destId="{E12E1062-190E-4A4E-8624-26BA884AF072}" srcOrd="7" destOrd="0" presId="urn:microsoft.com/office/officeart/2005/8/layout/list1"/>
    <dgm:cxn modelId="{43D12245-C8BE-404D-B670-43E452EC6609}" type="presParOf" srcId="{0A7CC5A6-F034-4F39-81AD-61773A641F62}" destId="{85228BFA-B00E-4156-9299-194EA32B1DA1}" srcOrd="8" destOrd="0" presId="urn:microsoft.com/office/officeart/2005/8/layout/list1"/>
    <dgm:cxn modelId="{F74CBA65-3479-46B8-AB4E-0033ABC79A23}" type="presParOf" srcId="{85228BFA-B00E-4156-9299-194EA32B1DA1}" destId="{E7008AA3-38DD-4944-A59D-647E2237B663}" srcOrd="0" destOrd="0" presId="urn:microsoft.com/office/officeart/2005/8/layout/list1"/>
    <dgm:cxn modelId="{9490B54C-6400-4E4A-A83C-2CC7264A5B8C}" type="presParOf" srcId="{85228BFA-B00E-4156-9299-194EA32B1DA1}" destId="{6A5B0FCD-D29B-4DFC-A019-F12FF94019A7}" srcOrd="1" destOrd="0" presId="urn:microsoft.com/office/officeart/2005/8/layout/list1"/>
    <dgm:cxn modelId="{BF0B7E64-C337-4681-976D-9B9737A7AAA5}" type="presParOf" srcId="{0A7CC5A6-F034-4F39-81AD-61773A641F62}" destId="{05FBE58A-2396-40C9-A708-CDB99BE42CAB}" srcOrd="9" destOrd="0" presId="urn:microsoft.com/office/officeart/2005/8/layout/list1"/>
    <dgm:cxn modelId="{18D5B10F-47B0-4641-B5BF-44ADD23E228C}" type="presParOf" srcId="{0A7CC5A6-F034-4F39-81AD-61773A641F62}" destId="{A8117AE0-0BBF-4299-87DF-69DA82AFC17B}" srcOrd="10" destOrd="0" presId="urn:microsoft.com/office/officeart/2005/8/layout/list1"/>
    <dgm:cxn modelId="{34F21996-98B6-4EE6-AAB2-5367BA736071}" type="presParOf" srcId="{0A7CC5A6-F034-4F39-81AD-61773A641F62}" destId="{41573647-0F51-4AAE-A284-50E62F84FB1A}" srcOrd="11" destOrd="0" presId="urn:microsoft.com/office/officeart/2005/8/layout/list1"/>
    <dgm:cxn modelId="{E5B78464-9BCC-40CE-8CB6-D6923CB4A0FF}" type="presParOf" srcId="{0A7CC5A6-F034-4F39-81AD-61773A641F62}" destId="{6D162D01-9024-4148-BDB9-BF9412E90A81}" srcOrd="12" destOrd="0" presId="urn:microsoft.com/office/officeart/2005/8/layout/list1"/>
    <dgm:cxn modelId="{627D3D39-7FD5-4781-A02C-8F0B422406E5}" type="presParOf" srcId="{6D162D01-9024-4148-BDB9-BF9412E90A81}" destId="{02944049-F2AB-4FCE-8AF8-01794AADE63C}" srcOrd="0" destOrd="0" presId="urn:microsoft.com/office/officeart/2005/8/layout/list1"/>
    <dgm:cxn modelId="{F4C97ED8-C2E9-4566-A9FA-90CA453E0280}" type="presParOf" srcId="{6D162D01-9024-4148-BDB9-BF9412E90A81}" destId="{28FEAD53-13B3-41E4-BCE1-59E2E343FB58}" srcOrd="1" destOrd="0" presId="urn:microsoft.com/office/officeart/2005/8/layout/list1"/>
    <dgm:cxn modelId="{E14D2C5F-B267-4BC0-85EB-363F0B5A6A08}" type="presParOf" srcId="{0A7CC5A6-F034-4F39-81AD-61773A641F62}" destId="{F7D49EA0-0284-40AB-9A65-A7903624F38B}" srcOrd="13" destOrd="0" presId="urn:microsoft.com/office/officeart/2005/8/layout/list1"/>
    <dgm:cxn modelId="{1876CD48-B171-40B3-9971-88957552494D}" type="presParOf" srcId="{0A7CC5A6-F034-4F39-81AD-61773A641F62}" destId="{16027387-569F-4BD1-A461-8D127ECA991B}" srcOrd="14" destOrd="0" presId="urn:microsoft.com/office/officeart/2005/8/layout/list1"/>
    <dgm:cxn modelId="{D33C1CEB-D42F-4536-BD18-3261BB7B331D}" type="presParOf" srcId="{0A7CC5A6-F034-4F39-81AD-61773A641F62}" destId="{9578970E-14AD-45D3-A0DB-C2FC3FB7FCCF}" srcOrd="15" destOrd="0" presId="urn:microsoft.com/office/officeart/2005/8/layout/list1"/>
    <dgm:cxn modelId="{F94AC5BD-8540-40D9-B8F4-6D9DCA7D9D41}" type="presParOf" srcId="{0A7CC5A6-F034-4F39-81AD-61773A641F62}" destId="{9403CA91-1256-4A33-A44F-959B0D712430}" srcOrd="16" destOrd="0" presId="urn:microsoft.com/office/officeart/2005/8/layout/list1"/>
    <dgm:cxn modelId="{FE802578-C220-459D-ADC7-246A5F9B5522}" type="presParOf" srcId="{9403CA91-1256-4A33-A44F-959B0D712430}" destId="{649C2F69-585F-4EB8-8EEC-6F0470308082}" srcOrd="0" destOrd="0" presId="urn:microsoft.com/office/officeart/2005/8/layout/list1"/>
    <dgm:cxn modelId="{9F4A44D3-F2D3-4942-A49F-A2EC5C4D211C}" type="presParOf" srcId="{9403CA91-1256-4A33-A44F-959B0D712430}" destId="{5E22A859-B657-4944-8A1F-DCEE3BFCDA40}" srcOrd="1" destOrd="0" presId="urn:microsoft.com/office/officeart/2005/8/layout/list1"/>
    <dgm:cxn modelId="{FA05146A-53C0-4FC4-B030-F73B6CB833FB}" type="presParOf" srcId="{0A7CC5A6-F034-4F39-81AD-61773A641F62}" destId="{D19D3F48-2409-4359-AC87-7EAC3DF8B598}" srcOrd="17" destOrd="0" presId="urn:microsoft.com/office/officeart/2005/8/layout/list1"/>
    <dgm:cxn modelId="{02429E6E-D979-47C3-9DA4-17C500C5E248}" type="presParOf" srcId="{0A7CC5A6-F034-4F39-81AD-61773A641F62}" destId="{9664CD3F-074B-4346-B230-290935DF88AB}" srcOrd="18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Фольклор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Подготовка к </a:t>
            </a:r>
            <a:r>
              <a:rPr lang="ru-RU" dirty="0" smtClean="0"/>
              <a:t>ЕГЭ</a:t>
            </a:r>
            <a:r>
              <a:rPr lang="ru-RU" dirty="0" smtClean="0"/>
              <a:t> </a:t>
            </a:r>
            <a:r>
              <a:rPr lang="ru-RU" dirty="0" smtClean="0"/>
              <a:t>по литературе</a:t>
            </a:r>
          </a:p>
          <a:p>
            <a:endParaRPr lang="ru-RU" dirty="0" smtClean="0"/>
          </a:p>
          <a:p>
            <a:r>
              <a:rPr lang="ru-RU" dirty="0" err="1" smtClean="0"/>
              <a:t>Довыдова</a:t>
            </a:r>
            <a:r>
              <a:rPr lang="ru-RU" dirty="0" smtClean="0"/>
              <a:t> А.В., </a:t>
            </a:r>
          </a:p>
          <a:p>
            <a:r>
              <a:rPr lang="ru-RU" dirty="0" smtClean="0"/>
              <a:t>учитель русского языка и литературы</a:t>
            </a:r>
          </a:p>
          <a:p>
            <a:r>
              <a:rPr lang="ru-RU" dirty="0" smtClean="0"/>
              <a:t>ГОУ СОШ №1234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Быва́льщина</a:t>
            </a:r>
            <a:r>
              <a:rPr lang="ru-RU" dirty="0" smtClean="0"/>
              <a:t> (быль)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38608"/>
          </a:xfrm>
        </p:spPr>
        <p:txBody>
          <a:bodyPr/>
          <a:lstStyle/>
          <a:p>
            <a:r>
              <a:rPr lang="ru-RU" sz="2800" dirty="0" err="1" smtClean="0"/>
              <a:t>Быва́льщина</a:t>
            </a:r>
            <a:r>
              <a:rPr lang="ru-RU" sz="2800" dirty="0" smtClean="0"/>
              <a:t> (быль) — в русском народном творчестве краткий устный рассказ о невероятном происшествии, случае, якобы имевшем место в действительности.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Быличка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00726"/>
          </a:xfrm>
        </p:spPr>
        <p:txBody>
          <a:bodyPr>
            <a:normAutofit/>
          </a:bodyPr>
          <a:lstStyle/>
          <a:p>
            <a:r>
              <a:rPr lang="ru-RU" dirty="0" err="1" smtClean="0"/>
              <a:t>Быличка</a:t>
            </a:r>
            <a:r>
              <a:rPr lang="ru-RU" dirty="0" smtClean="0"/>
              <a:t> — жанр устного народного творчества: рассказ героя о встрече с «нечистой силой».</a:t>
            </a:r>
          </a:p>
          <a:p>
            <a:r>
              <a:rPr lang="ru-RU" dirty="0" err="1" smtClean="0"/>
              <a:t>Быличка</a:t>
            </a:r>
            <a:r>
              <a:rPr lang="ru-RU" dirty="0" smtClean="0"/>
              <a:t> рассказывает историю из современной жизни, произошедшую с самим рассказчиком, но чаще — с его знакомыми или знакомыми его знакомых – установка на </a:t>
            </a:r>
            <a:r>
              <a:rPr lang="ru-RU" b="1" dirty="0" smtClean="0"/>
              <a:t>реальность</a:t>
            </a:r>
            <a:r>
              <a:rPr lang="ru-RU" dirty="0" smtClean="0"/>
              <a:t> описываемых событий.</a:t>
            </a:r>
          </a:p>
          <a:p>
            <a:r>
              <a:rPr lang="ru-RU" dirty="0" smtClean="0"/>
              <a:t>Как и бывальщина, </a:t>
            </a:r>
            <a:r>
              <a:rPr lang="ru-RU" dirty="0" err="1" smtClean="0"/>
              <a:t>быличка</a:t>
            </a:r>
            <a:r>
              <a:rPr lang="ru-RU" dirty="0" smtClean="0"/>
              <a:t> описывает повторяющиеся события, которые могут случиться и со слушателями. В отличие от легенды и предания, </a:t>
            </a:r>
            <a:r>
              <a:rPr lang="ru-RU" dirty="0" err="1" smtClean="0"/>
              <a:t>быличка</a:t>
            </a:r>
            <a:r>
              <a:rPr lang="ru-RU" dirty="0" smtClean="0"/>
              <a:t> и бывальщина не объясняют некую реалию, а п</a:t>
            </a:r>
            <a:r>
              <a:rPr lang="ru-RU" u="sng" dirty="0" smtClean="0"/>
              <a:t>редостерегают</a:t>
            </a:r>
            <a:r>
              <a:rPr lang="ru-RU" dirty="0" smtClean="0"/>
              <a:t> или </a:t>
            </a:r>
            <a:r>
              <a:rPr lang="ru-RU" u="sng" dirty="0" smtClean="0"/>
              <a:t>просто повествуют о сверхъестественном случае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56"/>
          </a:xfrm>
        </p:spPr>
        <p:txBody>
          <a:bodyPr/>
          <a:lstStyle/>
          <a:p>
            <a:pPr algn="ctr"/>
            <a:r>
              <a:rPr lang="ru-RU" dirty="0" smtClean="0"/>
              <a:t>Фольклор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Фолькло́р</a:t>
            </a:r>
            <a:r>
              <a:rPr lang="ru-RU" dirty="0" smtClean="0"/>
              <a:t> — это вид коллективной словесной деятельности, которая осуществляется преимущественно в устной форме. </a:t>
            </a:r>
          </a:p>
          <a:p>
            <a:pPr>
              <a:buNone/>
            </a:pPr>
            <a:endParaRPr lang="ru-RU" dirty="0" smtClean="0"/>
          </a:p>
        </p:txBody>
      </p:sp>
      <p:graphicFrame>
        <p:nvGraphicFramePr>
          <p:cNvPr id="5" name="Схема 4"/>
          <p:cNvGraphicFramePr/>
          <p:nvPr/>
        </p:nvGraphicFramePr>
        <p:xfrm>
          <a:off x="285720" y="2285992"/>
          <a:ext cx="85725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Обрядовый фольклор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85750" y="1071563"/>
          <a:ext cx="8572500" cy="5500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Необрядовый</a:t>
            </a:r>
            <a:r>
              <a:rPr lang="ru-RU" dirty="0" smtClean="0"/>
              <a:t> фольклор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214420"/>
          <a:ext cx="8572500" cy="5643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Сказка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Сказка фольклорная — прозаический устный рассказ о вымышленных событиях.</a:t>
            </a:r>
          </a:p>
          <a:p>
            <a:r>
              <a:rPr lang="ru-RU" sz="3200" dirty="0" smtClean="0"/>
              <a:t>Сказка нужна для подсознательного или сознательного обучения ребёнка в семье правилам и цели жизни, необходимости защиты своего «ареала» и достойного отношения к другим общинам.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Сказочные формулы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50072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«Жили-были…», «В некотором царстве, в некотором государстве…» — </a:t>
            </a:r>
            <a:r>
              <a:rPr lang="ru-RU" b="1" dirty="0" smtClean="0"/>
              <a:t>сказочные инициалы, зачины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«Скоро сказка сказывается, да не скоро дело делается» — </a:t>
            </a:r>
            <a:r>
              <a:rPr lang="ru-RU" b="1" dirty="0" smtClean="0"/>
              <a:t>срединные формулы;</a:t>
            </a:r>
          </a:p>
          <a:p>
            <a:pPr lvl="0"/>
            <a:r>
              <a:rPr lang="ru-RU" dirty="0" smtClean="0"/>
              <a:t>«И я там был, мёд-пиво пил, по усам текло, да в рот не попало» — </a:t>
            </a:r>
            <a:r>
              <a:rPr lang="ru-RU" b="1" dirty="0" smtClean="0"/>
              <a:t>сказочная концовка, финал;</a:t>
            </a:r>
          </a:p>
          <a:p>
            <a:pPr lvl="0"/>
            <a:r>
              <a:rPr lang="ru-RU" dirty="0" smtClean="0"/>
              <a:t>Клишированный </a:t>
            </a:r>
            <a:r>
              <a:rPr lang="ru-RU" b="1" dirty="0" smtClean="0"/>
              <a:t>портрет</a:t>
            </a:r>
            <a:r>
              <a:rPr lang="ru-RU" dirty="0" smtClean="0"/>
              <a:t> — «Баба-Яга, костяная нога»;</a:t>
            </a:r>
          </a:p>
          <a:p>
            <a:pPr lvl="0"/>
            <a:r>
              <a:rPr lang="ru-RU" dirty="0" smtClean="0"/>
              <a:t>Клишированные </a:t>
            </a:r>
            <a:r>
              <a:rPr lang="ru-RU" b="1" dirty="0" smtClean="0"/>
              <a:t>формульные вопросы-ответы </a:t>
            </a:r>
            <a:r>
              <a:rPr lang="ru-RU" dirty="0" smtClean="0"/>
              <a:t>— «куда путь-дорогу держишь», «встань ко мне лицом, к лесу задом», и т. д.;</a:t>
            </a:r>
          </a:p>
          <a:p>
            <a:pPr lvl="0"/>
            <a:r>
              <a:rPr lang="ru-RU" dirty="0" smtClean="0"/>
              <a:t>Клишированное </a:t>
            </a:r>
            <a:r>
              <a:rPr lang="ru-RU" b="1" dirty="0" smtClean="0"/>
              <a:t>описание места действия</a:t>
            </a:r>
            <a:r>
              <a:rPr lang="ru-RU" dirty="0" smtClean="0"/>
              <a:t>: «на калиновом мосту, на реке смородиновой»;</a:t>
            </a:r>
          </a:p>
          <a:p>
            <a:pPr lvl="0"/>
            <a:r>
              <a:rPr lang="ru-RU" dirty="0" smtClean="0"/>
              <a:t>Клишированное </a:t>
            </a:r>
            <a:r>
              <a:rPr lang="ru-RU" b="1" dirty="0" smtClean="0"/>
              <a:t>описание действий</a:t>
            </a:r>
            <a:r>
              <a:rPr lang="ru-RU" dirty="0" smtClean="0"/>
              <a:t>: перемещение героя на «ковре-самолёте»;</a:t>
            </a:r>
          </a:p>
          <a:p>
            <a:pPr lvl="0"/>
            <a:r>
              <a:rPr lang="ru-RU" dirty="0" smtClean="0"/>
              <a:t>Общефольклорные </a:t>
            </a:r>
            <a:r>
              <a:rPr lang="ru-RU" b="1" dirty="0" smtClean="0"/>
              <a:t>эпитеты</a:t>
            </a:r>
            <a:r>
              <a:rPr lang="ru-RU" dirty="0" smtClean="0"/>
              <a:t>: «красна девица», «добрый молодец».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Жанры сказки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50" y="1000125"/>
          <a:ext cx="857250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Легенда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Леге́нда</a:t>
            </a:r>
            <a:r>
              <a:rPr lang="ru-RU" sz="2800" dirty="0" smtClean="0"/>
              <a:t> — поэтическое предание о каком-нибудь историческом событии. В переносном смысле относится к овеянным славой, вызывающим восхищение событиям прошлого.</a:t>
            </a:r>
          </a:p>
          <a:p>
            <a:r>
              <a:rPr lang="ru-RU" sz="2800" u="sng" dirty="0" smtClean="0"/>
              <a:t>Г</a:t>
            </a:r>
            <a:r>
              <a:rPr lang="ru-RU" sz="2800" dirty="0" smtClean="0"/>
              <a:t>лавные герои — обычно герои в полном смысле слова, часто в событиях непосредственно участвуют боги и другие сверхъестественные силы.</a:t>
            </a:r>
          </a:p>
          <a:p>
            <a:r>
              <a:rPr lang="ru-RU" sz="2800" dirty="0" smtClean="0"/>
              <a:t> События в легенде нередко преувеличиваются, добавляется много вымысла.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Предание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/>
          </a:bodyPr>
          <a:lstStyle/>
          <a:p>
            <a:r>
              <a:rPr lang="ru-RU" dirty="0" smtClean="0"/>
              <a:t>Предание — повествование, передающее сведения об исторических лицах, событиях, передающиеся из поколения в поколение. </a:t>
            </a:r>
          </a:p>
          <a:p>
            <a:r>
              <a:rPr lang="ru-RU" dirty="0" smtClean="0"/>
              <a:t>Возникает из рассказов очевидцев. При передаче от одного лица другому, подвергается метафорическим изменениям, иногда искажая смысл события.</a:t>
            </a:r>
          </a:p>
          <a:p>
            <a:r>
              <a:rPr lang="ru-RU" dirty="0" smtClean="0"/>
              <a:t>Различают исторические предания (например, о Жанне </a:t>
            </a:r>
            <a:r>
              <a:rPr lang="ru-RU" dirty="0" err="1" smtClean="0"/>
              <a:t>д’Арк</a:t>
            </a:r>
            <a:r>
              <a:rPr lang="ru-RU" dirty="0" smtClean="0"/>
              <a:t>, Иване Грозном), </a:t>
            </a:r>
          </a:p>
          <a:p>
            <a:r>
              <a:rPr lang="ru-RU" dirty="0" smtClean="0"/>
              <a:t>и топонимические — о происхождении названий (например, городов: Парижа от Париса, Киева от Кия).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519</TotalTime>
  <Words>505</Words>
  <PresentationFormat>Экран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Фольклор</vt:lpstr>
      <vt:lpstr>Фольклор </vt:lpstr>
      <vt:lpstr>Обрядовый фольклор</vt:lpstr>
      <vt:lpstr>Необрядовый фольклор</vt:lpstr>
      <vt:lpstr>Сказка </vt:lpstr>
      <vt:lpstr>Сказочные формулы</vt:lpstr>
      <vt:lpstr>Жанры сказки</vt:lpstr>
      <vt:lpstr>Легенда</vt:lpstr>
      <vt:lpstr>Предание </vt:lpstr>
      <vt:lpstr>Быва́льщина (быль)</vt:lpstr>
      <vt:lpstr>Быличка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литературы</dc:title>
  <cp:lastModifiedBy>Your User Name</cp:lastModifiedBy>
  <cp:revision>27</cp:revision>
  <dcterms:modified xsi:type="dcterms:W3CDTF">2011-11-16T19:59:23Z</dcterms:modified>
</cp:coreProperties>
</file>