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7AB8-B23B-4592-B4E9-7FB8F2780907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F9D01-D24F-444F-A06F-C54CBB43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F9D01-D24F-444F-A06F-C54CBB43B7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DAC1B3C-23F6-45D6-91E2-8D5EC3D96332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6FA655-6BE0-4A75-942E-D5133622D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</a:t>
            </a:r>
          </a:p>
          <a:p>
            <a:r>
              <a:rPr lang="ru-RU" dirty="0" smtClean="0"/>
              <a:t> Петрушенко И.Г. Учитель технологии ГОУ Лицей №554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меню здорового завтрака</a:t>
            </a:r>
            <a:endParaRPr lang="ru-RU" dirty="0"/>
          </a:p>
        </p:txBody>
      </p:sp>
      <p:pic>
        <p:nvPicPr>
          <p:cNvPr id="4" name="Содержимое 3" descr="050114_rfoster_mp_dt_food_egg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14488"/>
            <a:ext cx="4286250" cy="3457575"/>
          </a:xfrm>
        </p:spPr>
      </p:pic>
      <p:pic>
        <p:nvPicPr>
          <p:cNvPr id="5" name="Рисунок 4" descr="1306917260_211703011_1--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86124"/>
            <a:ext cx="4190674" cy="3057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1785926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Яйца содержат много белка, витаминов и микроэлементов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3" y="535782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Творог – это белки, незаменимые аминокислоты, витамины, кальций и фосфор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меню здорового завтрака</a:t>
            </a:r>
            <a:endParaRPr lang="ru-RU" dirty="0"/>
          </a:p>
        </p:txBody>
      </p:sp>
      <p:pic>
        <p:nvPicPr>
          <p:cNvPr id="4" name="Содержимое 3" descr="160012__8bbffe3d54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2647703" cy="2571768"/>
          </a:xfrm>
        </p:spPr>
      </p:pic>
      <p:pic>
        <p:nvPicPr>
          <p:cNvPr id="5" name="Рисунок 4" descr="hl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953176"/>
            <a:ext cx="4271140" cy="2375822"/>
          </a:xfrm>
          <a:prstGeom prst="rect">
            <a:avLst/>
          </a:prstGeom>
        </p:spPr>
      </p:pic>
      <p:pic>
        <p:nvPicPr>
          <p:cNvPr id="6" name="Рисунок 5" descr="jogu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714488"/>
            <a:ext cx="3333773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02" y="257174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Йогурт содержит легкоусвояемые белки и кальций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714488"/>
            <a:ext cx="300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Сыр дает энергию и повышает настроение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28638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Хлеб богат углеводами, витаминами группы 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меню здорового завтрака</a:t>
            </a:r>
            <a:endParaRPr lang="ru-RU" dirty="0"/>
          </a:p>
        </p:txBody>
      </p:sp>
      <p:pic>
        <p:nvPicPr>
          <p:cNvPr id="4" name="Содержимое 3" descr="1241724603_3691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810000" cy="2876550"/>
          </a:xfrm>
        </p:spPr>
      </p:pic>
      <p:pic>
        <p:nvPicPr>
          <p:cNvPr id="5" name="Рисунок 4" descr="1289543820_137152179_1-----1289543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357430"/>
            <a:ext cx="2667000" cy="4381500"/>
          </a:xfrm>
          <a:prstGeom prst="rect">
            <a:avLst/>
          </a:prstGeom>
        </p:spPr>
      </p:pic>
      <p:pic>
        <p:nvPicPr>
          <p:cNvPr id="6" name="Рисунок 5" descr="MixedFruit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142984"/>
            <a:ext cx="3333774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507207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 , мед ,джем дадут заряд энергии,бодрости,здоровья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проекта</a:t>
            </a:r>
            <a:endParaRPr lang="ru-RU" dirty="0"/>
          </a:p>
        </p:txBody>
      </p:sp>
      <p:pic>
        <p:nvPicPr>
          <p:cNvPr id="4" name="Содержимое 3" descr="fe29877669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232048" cy="4393076"/>
          </a:xfrm>
        </p:spPr>
      </p:pic>
      <p:sp>
        <p:nvSpPr>
          <p:cNvPr id="5" name="TextBox 4"/>
          <p:cNvSpPr txBox="1"/>
          <p:nvPr/>
        </p:nvSpPr>
        <p:spPr>
          <a:xfrm>
            <a:off x="4000496" y="1500174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завтрака : 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Основное блюдо (горячее овощное, рыбное, </a:t>
            </a:r>
            <a:r>
              <a:rPr lang="ru-RU" dirty="0" smtClean="0"/>
              <a:t>каша, блюдо из творога)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Дополнительное блюдо (салат из овощей, фруктов)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Напиток ( чай, какао, молоко, сок)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 descr="1803353000432f388dfaa7e48fdfb6cfa6b949f6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071942"/>
            <a:ext cx="3904924" cy="27003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План защиты:</a:t>
            </a:r>
          </a:p>
          <a:p>
            <a:pPr lvl="0"/>
            <a:r>
              <a:rPr lang="ru-RU" dirty="0" smtClean="0"/>
              <a:t> Объявить название разработанного меню</a:t>
            </a:r>
          </a:p>
          <a:p>
            <a:pPr lvl="0"/>
            <a:r>
              <a:rPr lang="ru-RU" dirty="0" smtClean="0"/>
              <a:t>Обосновать выбор ( экономическая оценка, скорость приготовления, полезность)</a:t>
            </a:r>
          </a:p>
          <a:p>
            <a:pPr lvl="0"/>
            <a:r>
              <a:rPr lang="ru-RU" dirty="0" smtClean="0"/>
              <a:t>Технология изготовления одного из блюд проекта.</a:t>
            </a:r>
          </a:p>
          <a:p>
            <a:pPr lvl="0"/>
            <a:r>
              <a:rPr lang="ru-RU" dirty="0" smtClean="0"/>
              <a:t>Самостоятельно и объективно оценить выполненную работу.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Почему надо завтракать?</a:t>
            </a:r>
          </a:p>
          <a:p>
            <a:pPr lvl="0"/>
            <a:r>
              <a:rPr lang="ru-RU" dirty="0" smtClean="0"/>
              <a:t>2</a:t>
            </a:r>
            <a:r>
              <a:rPr lang="ru-RU" dirty="0" smtClean="0"/>
              <a:t>.  Назовите </a:t>
            </a:r>
            <a:r>
              <a:rPr lang="ru-RU" dirty="0" smtClean="0"/>
              <a:t>продукты для здорового завтрака.</a:t>
            </a:r>
          </a:p>
          <a:p>
            <a:pPr lvl="0"/>
            <a:r>
              <a:rPr lang="ru-RU" dirty="0" smtClean="0"/>
              <a:t>3</a:t>
            </a:r>
            <a:r>
              <a:rPr lang="ru-RU" dirty="0" smtClean="0"/>
              <a:t>.  Как </a:t>
            </a:r>
            <a:r>
              <a:rPr lang="ru-RU" dirty="0" smtClean="0"/>
              <a:t>вы понимаете выражение  послужившее </a:t>
            </a:r>
            <a:r>
              <a:rPr lang="ru-RU" dirty="0" smtClean="0"/>
              <a:t>    эпиграфом </a:t>
            </a:r>
            <a:r>
              <a:rPr lang="ru-RU" dirty="0" smtClean="0"/>
              <a:t>к нашему уроку.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6267" y="2967335"/>
            <a:ext cx="7231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357694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Разработать  меню здорового завтрака для своей семьи.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«Все счастье в том, чтобы не спеша позавтракать»</a:t>
            </a:r>
            <a:endParaRPr lang="ru-RU" dirty="0"/>
          </a:p>
        </p:txBody>
      </p:sp>
      <p:pic>
        <p:nvPicPr>
          <p:cNvPr id="4" name="Содержимое 3" descr="69476506_1295470330_healthybreakf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605871" cy="3454403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5643570" y="2904579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Завтрак помогает нам проснуться и поднять настроение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age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8542004" cy="60261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9089_f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3857652" cy="2854351"/>
          </a:xfrm>
          <a:prstGeom prst="rect">
            <a:avLst/>
          </a:prstGeom>
        </p:spPr>
      </p:pic>
      <p:pic>
        <p:nvPicPr>
          <p:cNvPr id="3" name="Рисунок 2" descr="251945386f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14554"/>
            <a:ext cx="3900497" cy="2600331"/>
          </a:xfrm>
          <a:prstGeom prst="rect">
            <a:avLst/>
          </a:prstGeom>
        </p:spPr>
      </p:pic>
      <p:pic>
        <p:nvPicPr>
          <p:cNvPr id="4" name="Рисунок 3" descr="fe5df232cafa4c4e0f1a0294418e5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3990374" cy="2344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428604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Углеводы </a:t>
            </a:r>
            <a:r>
              <a:rPr lang="ru-RU" dirty="0" smtClean="0"/>
              <a:t>– это энергия в чистом виде, необходимая для утреннего «оживления» организма.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071810"/>
            <a:ext cx="2571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Белок </a:t>
            </a:r>
            <a:r>
              <a:rPr lang="ru-RU" dirty="0" smtClean="0"/>
              <a:t>даёт ощущение сытости на весь день.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07207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ненасыщенные жиры –  усваиваются быстрее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99032"/>
          </a:xfrm>
        </p:spPr>
        <p:txBody>
          <a:bodyPr/>
          <a:lstStyle/>
          <a:p>
            <a:r>
              <a:rPr lang="ru-RU" dirty="0" smtClean="0"/>
              <a:t>Полезные продукты на завтрак</a:t>
            </a:r>
            <a:endParaRPr lang="ru-RU" dirty="0"/>
          </a:p>
        </p:txBody>
      </p:sp>
      <p:pic>
        <p:nvPicPr>
          <p:cNvPr id="5" name="Содержимое 4" descr="6e119ee801f93ea6e3989064c47a15ee_4370eee014022dc42cc001a165ea4c8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038600" cy="2694629"/>
          </a:xfrm>
        </p:spPr>
      </p:pic>
      <p:pic>
        <p:nvPicPr>
          <p:cNvPr id="6" name="Содержимое 5" descr="72382222_fruechtecocktai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437220" cy="2571768"/>
          </a:xfrm>
        </p:spPr>
      </p:pic>
      <p:sp>
        <p:nvSpPr>
          <p:cNvPr id="7" name="TextBox 6"/>
          <p:cNvSpPr txBox="1"/>
          <p:nvPr/>
        </p:nvSpPr>
        <p:spPr>
          <a:xfrm>
            <a:off x="928662" y="52863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85776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 и овощи (стакан свежеприготовленного сока, салат из свежих фруктов с йогуртом, салат из свежих овощей со сметаной)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продукты на завтрак</a:t>
            </a:r>
            <a:endParaRPr lang="ru-RU" dirty="0"/>
          </a:p>
        </p:txBody>
      </p:sp>
      <p:pic>
        <p:nvPicPr>
          <p:cNvPr id="5" name="Содержимое 4" descr="Молочная продукция - www.liveinternet.r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038600" cy="3028950"/>
          </a:xfrm>
        </p:spPr>
      </p:pic>
      <p:pic>
        <p:nvPicPr>
          <p:cNvPr id="6" name="Содержимое 5" descr="1313652445_muesli-recipes-diabetes-recipes-healthy-recip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214282" y="507207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Молочные и зерновые продукты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продукты для завтрака</a:t>
            </a:r>
            <a:endParaRPr lang="ru-RU" dirty="0"/>
          </a:p>
        </p:txBody>
      </p:sp>
      <p:pic>
        <p:nvPicPr>
          <p:cNvPr id="5" name="Содержимое 4" descr="BA13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3257544" cy="3285386"/>
          </a:xfrm>
        </p:spPr>
      </p:pic>
      <p:pic>
        <p:nvPicPr>
          <p:cNvPr id="6" name="Содержимое 5" descr="160012__8bbffe3d54_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71810"/>
            <a:ext cx="3895723" cy="3295782"/>
          </a:xfrm>
        </p:spPr>
      </p:pic>
      <p:sp>
        <p:nvSpPr>
          <p:cNvPr id="7" name="TextBox 6"/>
          <p:cNvSpPr txBox="1"/>
          <p:nvPr/>
        </p:nvSpPr>
        <p:spPr>
          <a:xfrm>
            <a:off x="214282" y="2143116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Протеины- яйца и сыр</a:t>
            </a:r>
            <a:endParaRPr lang="ru-RU" dirty="0"/>
          </a:p>
        </p:txBody>
      </p:sp>
      <p:pic>
        <p:nvPicPr>
          <p:cNvPr id="8" name="Рисунок 7" descr="177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85860"/>
            <a:ext cx="38290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продукты</a:t>
            </a:r>
            <a:endParaRPr lang="ru-RU" dirty="0"/>
          </a:p>
        </p:txBody>
      </p:sp>
      <p:pic>
        <p:nvPicPr>
          <p:cNvPr id="9" name="Содержимое 8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357298"/>
            <a:ext cx="3343291" cy="3924733"/>
          </a:xfrm>
        </p:spPr>
      </p:pic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929066"/>
            <a:ext cx="2143125" cy="2143125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643314"/>
            <a:ext cx="4267200" cy="2959100"/>
          </a:xfrm>
          <a:prstGeom prst="rect">
            <a:avLst/>
          </a:prstGeom>
        </p:spPr>
      </p:pic>
      <p:pic>
        <p:nvPicPr>
          <p:cNvPr id="13" name="Рисунок 12" descr="counting_calori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736"/>
            <a:ext cx="3286116" cy="2941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меню здорового завтрака</a:t>
            </a:r>
            <a:endParaRPr lang="ru-RU" dirty="0"/>
          </a:p>
        </p:txBody>
      </p:sp>
      <p:pic>
        <p:nvPicPr>
          <p:cNvPr id="4" name="Содержимое 3" descr="ljl061o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941282" cy="3332175"/>
          </a:xfrm>
        </p:spPr>
      </p:pic>
      <p:pic>
        <p:nvPicPr>
          <p:cNvPr id="5" name="Рисунок 4" descr="6696274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9029" y="3357562"/>
            <a:ext cx="4128205" cy="306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185736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Овсянка – очень полезна, особенно по утрам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Гречневая каша также  полезна из-за содержания витаминов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199</TotalTime>
  <Words>295</Words>
  <Application>Microsoft Office PowerPoint</Application>
  <PresentationFormat>Экран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Здоровое питание</vt:lpstr>
      <vt:lpstr>«Все счастье в том, чтобы не спеша позавтракать»</vt:lpstr>
      <vt:lpstr>Слайд 3</vt:lpstr>
      <vt:lpstr>Слайд 4</vt:lpstr>
      <vt:lpstr>Полезные продукты на завтрак</vt:lpstr>
      <vt:lpstr>Полезные продукты на завтрак</vt:lpstr>
      <vt:lpstr>Полезные продукты для завтрака</vt:lpstr>
      <vt:lpstr>Вредные продукты</vt:lpstr>
      <vt:lpstr>Проект меню здорового завтрака</vt:lpstr>
      <vt:lpstr>Проект меню здорового завтрака</vt:lpstr>
      <vt:lpstr>Проект меню здорового завтрака</vt:lpstr>
      <vt:lpstr>Проект меню здорового завтрака</vt:lpstr>
      <vt:lpstr>Разработка проекта</vt:lpstr>
      <vt:lpstr>Защита проекта</vt:lpstr>
      <vt:lpstr>Повторение: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Admin</dc:creator>
  <cp:lastModifiedBy>Admin</cp:lastModifiedBy>
  <cp:revision>22</cp:revision>
  <dcterms:created xsi:type="dcterms:W3CDTF">2011-09-29T09:01:59Z</dcterms:created>
  <dcterms:modified xsi:type="dcterms:W3CDTF">2011-10-09T15:41:13Z</dcterms:modified>
</cp:coreProperties>
</file>