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7" r:id="rId4"/>
    <p:sldId id="278" r:id="rId5"/>
    <p:sldId id="279" r:id="rId6"/>
    <p:sldId id="280" r:id="rId7"/>
    <p:sldId id="259" r:id="rId8"/>
    <p:sldId id="282" r:id="rId9"/>
    <p:sldId id="28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B9CFE-EA14-4DA5-8893-C85EEBED9754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A717A-D17A-4978-855D-15DA1079A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014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463DA-3A34-4433-94C3-E33368A8E430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73F90-10D8-47C4-AE85-C4684169F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89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A552A-F69E-4C65-B5EF-E2D26D724A13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A2140-D810-4011-BA5E-AA181A9DF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24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56A89-637A-4D84-B61E-36DD33DE85EF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B50D6-A364-474E-9787-5328A607B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339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1FBB0-AE8C-496F-8920-7443322C3541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1B6AA-204A-4AF4-83AA-7A40B9942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492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5BC1E-549D-4A83-AEC8-D296EB358DBD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05CD8-CEC4-4D4B-AFF5-828E3362E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765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2468B-9B8F-493F-A7D4-4D4BF2FE4480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541AA-0754-4C84-A5B4-8350AA09C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25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ACEC9-5D4D-47D7-9BCD-EE7098CB2D18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5D870-AFDF-45F7-9E84-B364487B2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491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0525E-B11F-40DA-8F54-1507EB2CF293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0E0AB-B66E-407F-AE4B-E0486C70C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06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9C954-587D-4B2E-B726-1326060F467D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3AC39-1599-4A61-A44D-48ADBAAD6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123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F1D42-9ED6-4264-BB33-EE1CD34581D1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0E4D3-73AB-4DCA-876D-9C63589AB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210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296712-D6BB-435C-853A-212B505A39C9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6D6288-D087-422D-839C-6A473876E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908175" y="274638"/>
            <a:ext cx="6778625" cy="1143000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latin typeface="Bookman Old Style" pitchFamily="18" charset="0"/>
              </a:rPr>
              <a:t>Что хотел Гитлер сделать на месте столицы СССР – Москвы?</a:t>
            </a:r>
          </a:p>
        </p:txBody>
      </p:sp>
      <p:pic>
        <p:nvPicPr>
          <p:cNvPr id="409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1628775"/>
            <a:ext cx="4038600" cy="3030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3438" y="1628775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 bwMode="auto">
          <a:xfrm>
            <a:off x="2124075" y="4941888"/>
            <a:ext cx="5903913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4400" b="1" u="sng">
                <a:solidFill>
                  <a:srgbClr val="FF0000"/>
                </a:solidFill>
                <a:latin typeface="Bookman Old Style" pitchFamily="18" charset="0"/>
              </a:rPr>
              <a:t>М о р е</a:t>
            </a:r>
            <a:endParaRPr lang="ru-RU" altLang="ru-RU" sz="3600" b="1" u="sng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835150" y="274638"/>
            <a:ext cx="6851650" cy="11430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latin typeface="Bookman Old Style" pitchFamily="18" charset="0"/>
              </a:rPr>
              <a:t>Какой российский город стал первым в истории Второй мировой войны городом, откуда выгнали немцев?</a:t>
            </a:r>
            <a:br>
              <a:rPr lang="ru-RU" altLang="ru-RU" sz="2400" b="1" smtClean="0">
                <a:latin typeface="Bookman Old Style" pitchFamily="18" charset="0"/>
              </a:rPr>
            </a:br>
            <a:endParaRPr lang="ru-RU" altLang="ru-RU" sz="2400" b="1" smtClean="0">
              <a:latin typeface="Bookman Old Style" pitchFamily="18" charset="0"/>
            </a:endParaRP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1628775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1628775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2124075" y="4941888"/>
            <a:ext cx="5903913" cy="115093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u="sng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Город Ельня </a:t>
            </a:r>
            <a:endParaRPr lang="ru-RU" sz="4400" u="sng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Смоленская область</a:t>
            </a:r>
            <a:endParaRPr lang="ru-RU" sz="36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/>
          </p:cNvSpPr>
          <p:nvPr>
            <p:ph type="body" idx="1"/>
          </p:nvPr>
        </p:nvSpPr>
        <p:spPr>
          <a:xfrm>
            <a:off x="2051050" y="260350"/>
            <a:ext cx="6778625" cy="13684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sz="2800" b="1" smtClean="0">
                <a:latin typeface="Bookman Old Style" pitchFamily="18" charset="0"/>
              </a:rPr>
              <a:t>Где и когда состоялся первый Парад Победы?</a:t>
            </a:r>
          </a:p>
        </p:txBody>
      </p:sp>
      <p:pic>
        <p:nvPicPr>
          <p:cNvPr id="14339" name="Picture 5" descr="Помним и любим. Чтим и гордимся Тюменская область сегодн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429000"/>
            <a:ext cx="3960813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7" descr="Парад Победы (6 фото) В мире Новости Online.u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3429000"/>
            <a:ext cx="4572000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2195513" y="1563688"/>
            <a:ext cx="532923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u="sng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altLang="ru-RU" sz="2800" b="1" u="sng" dirty="0">
                <a:solidFill>
                  <a:srgbClr val="FF0000"/>
                </a:solidFill>
                <a:latin typeface="Bookman Old Style" pitchFamily="18" charset="0"/>
              </a:rPr>
              <a:t>В Москве на Красной площади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u="sng" dirty="0">
                <a:solidFill>
                  <a:srgbClr val="FF0000"/>
                </a:solidFill>
                <a:latin typeface="Bookman Old Style" pitchFamily="18" charset="0"/>
              </a:rPr>
              <a:t>24 июня 1945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/>
          </p:cNvSpPr>
          <p:nvPr>
            <p:ph type="body" idx="1"/>
          </p:nvPr>
        </p:nvSpPr>
        <p:spPr>
          <a:xfrm>
            <a:off x="1835150" y="188913"/>
            <a:ext cx="7150100" cy="18002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sz="2800" b="1" smtClean="0">
                <a:latin typeface="Bookman Old Style" pitchFamily="18" charset="0"/>
              </a:rPr>
              <a:t>Какое название получило советское реактивное орудие залпового огня времён Великой Отечественной войны?</a:t>
            </a:r>
          </a:p>
        </p:txBody>
      </p:sp>
      <p:pic>
        <p:nvPicPr>
          <p:cNvPr id="15363" name="Picture 6" descr="katyusha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783013"/>
            <a:ext cx="4392612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AutoShape 8" descr="Картинки по запросу катюша оружие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5365" name="Picture 10" descr="katush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3749675"/>
            <a:ext cx="4211637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3779838" y="2100263"/>
            <a:ext cx="41052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u="sng">
                <a:solidFill>
                  <a:srgbClr val="FF0000"/>
                </a:solidFill>
                <a:latin typeface="Bookman Old Style" pitchFamily="18" charset="0"/>
              </a:rPr>
              <a:t> «</a:t>
            </a:r>
            <a:r>
              <a:rPr lang="ru-RU" altLang="ru-RU" sz="2800" b="1" u="sng">
                <a:solidFill>
                  <a:srgbClr val="FF0000"/>
                </a:solidFill>
                <a:latin typeface="Bookman Old Style" pitchFamily="18" charset="0"/>
              </a:rPr>
              <a:t>Катюша</a:t>
            </a:r>
            <a:r>
              <a:rPr lang="ru-RU" altLang="ru-RU" sz="2400" b="1" u="sng">
                <a:solidFill>
                  <a:srgbClr val="FF0000"/>
                </a:solidFill>
                <a:latin typeface="Bookman Old Style" pitchFamily="18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835150" y="274638"/>
            <a:ext cx="6851650" cy="1570037"/>
          </a:xfrm>
        </p:spPr>
        <p:txBody>
          <a:bodyPr/>
          <a:lstStyle/>
          <a:p>
            <a:pPr eaLnBrk="1" hangingPunct="1"/>
            <a:r>
              <a:rPr lang="ru-RU" altLang="ru-RU" sz="2200" b="1" smtClean="0">
                <a:latin typeface="Bookman Old Style" pitchFamily="18" charset="0"/>
              </a:rPr>
              <a:t>Во время Великой Отечественной войны установку БМ-13 называли «Катюшей», а как называли автомат «ППШ» </a:t>
            </a:r>
            <a:br>
              <a:rPr lang="ru-RU" altLang="ru-RU" sz="2200" b="1" smtClean="0">
                <a:latin typeface="Bookman Old Style" pitchFamily="18" charset="0"/>
              </a:rPr>
            </a:br>
            <a:r>
              <a:rPr lang="ru-RU" altLang="ru-RU" sz="2200" b="1" smtClean="0">
                <a:latin typeface="Bookman Old Style" pitchFamily="18" charset="0"/>
              </a:rPr>
              <a:t>(попробуйте догадаться)?</a:t>
            </a:r>
            <a:r>
              <a:rPr lang="ru-RU" altLang="ru-RU" sz="2000" b="1" smtClean="0">
                <a:latin typeface="Bookman Old Style" pitchFamily="18" charset="0"/>
              </a:rPr>
              <a:t/>
            </a:r>
            <a:br>
              <a:rPr lang="ru-RU" altLang="ru-RU" sz="2000" b="1" smtClean="0">
                <a:latin typeface="Bookman Old Style" pitchFamily="18" charset="0"/>
              </a:rPr>
            </a:br>
            <a:endParaRPr lang="ru-RU" altLang="ru-RU" sz="2000" b="1" smtClean="0">
              <a:latin typeface="Bookman Old Style" pitchFamily="18" charset="0"/>
            </a:endParaRP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1628775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 bwMode="auto">
          <a:xfrm>
            <a:off x="4914900" y="4949825"/>
            <a:ext cx="41513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4400" b="1" u="sng" dirty="0">
                <a:solidFill>
                  <a:srgbClr val="FF0000"/>
                </a:solidFill>
                <a:latin typeface="Bookman Old Style" pitchFamily="18" charset="0"/>
              </a:rPr>
              <a:t>«Папаша»</a:t>
            </a:r>
            <a:endParaRPr lang="ru-RU" altLang="ru-RU" sz="3600" b="1" u="sng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1638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80063" y="1628775"/>
            <a:ext cx="2754312" cy="2981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512763" y="5083175"/>
            <a:ext cx="4151312" cy="6937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latin typeface="Bookman Old Style" panose="02050604050505020204" pitchFamily="18" charset="0"/>
              </a:rPr>
              <a:t>«Катюша»</a:t>
            </a:r>
            <a:endParaRPr lang="ru-RU" sz="3600" b="1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1979613" y="188913"/>
            <a:ext cx="6707187" cy="19732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800" b="1" smtClean="0">
                <a:latin typeface="Bookman Old Style" pitchFamily="18" charset="0"/>
              </a:rPr>
              <a:t>Что было построено в 1943 году на премию Алексея Толстого, которую он получил за роман «Хождение по мукам»?</a:t>
            </a:r>
          </a:p>
        </p:txBody>
      </p:sp>
      <p:pic>
        <p:nvPicPr>
          <p:cNvPr id="17411" name="Picture 6" descr="13274865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107190"/>
            <a:ext cx="31242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678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3213100"/>
            <a:ext cx="4716462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3779838" y="2100263"/>
            <a:ext cx="41052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u="sng" dirty="0">
                <a:solidFill>
                  <a:srgbClr val="FF0000"/>
                </a:solidFill>
                <a:latin typeface="Bookman Old Style" pitchFamily="18" charset="0"/>
              </a:rPr>
              <a:t>Танк «Грозный»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274638"/>
            <a:ext cx="685165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Bookman Old Style" panose="02050604050505020204" pitchFamily="18" charset="0"/>
              </a:rPr>
              <a:t>Чье </a:t>
            </a:r>
            <a:r>
              <a:rPr lang="ru-RU" sz="3200" b="1" dirty="0">
                <a:latin typeface="Bookman Old Style" panose="02050604050505020204" pitchFamily="18" charset="0"/>
              </a:rPr>
              <a:t>имя и фамилия зашифрованы </a:t>
            </a:r>
            <a:r>
              <a:rPr lang="ru-RU" sz="3200" b="1" dirty="0" smtClean="0">
                <a:latin typeface="Bookman Old Style" panose="02050604050505020204" pitchFamily="18" charset="0"/>
              </a:rPr>
              <a:t>в </a:t>
            </a:r>
            <a:r>
              <a:rPr lang="ru-RU" sz="3200" b="1" dirty="0">
                <a:latin typeface="Bookman Old Style" panose="02050604050505020204" pitchFamily="18" charset="0"/>
              </a:rPr>
              <a:t>названии советского танка «ИС»?</a:t>
            </a: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1557338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7900" y="1628775"/>
            <a:ext cx="4038600" cy="2957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 bwMode="auto">
          <a:xfrm>
            <a:off x="2771775" y="4941888"/>
            <a:ext cx="484505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4400" b="1" u="sng" dirty="0">
                <a:solidFill>
                  <a:srgbClr val="FF0000"/>
                </a:solidFill>
                <a:latin typeface="Bookman Old Style" pitchFamily="18" charset="0"/>
              </a:rPr>
              <a:t>И</a:t>
            </a:r>
            <a:r>
              <a:rPr lang="ru-RU" altLang="ru-RU" sz="3600" b="1" u="sng" dirty="0">
                <a:solidFill>
                  <a:srgbClr val="FF0000"/>
                </a:solidFill>
                <a:latin typeface="Bookman Old Style" pitchFamily="18" charset="0"/>
              </a:rPr>
              <a:t>осиф </a:t>
            </a:r>
            <a:r>
              <a:rPr lang="ru-RU" altLang="ru-RU" sz="4400" b="1" u="sng" dirty="0">
                <a:solidFill>
                  <a:srgbClr val="FF0000"/>
                </a:solidFill>
                <a:latin typeface="Bookman Old Style" pitchFamily="18" charset="0"/>
              </a:rPr>
              <a:t>С</a:t>
            </a:r>
            <a:r>
              <a:rPr lang="ru-RU" altLang="ru-RU" sz="3600" b="1" u="sng" dirty="0">
                <a:solidFill>
                  <a:srgbClr val="FF0000"/>
                </a:solidFill>
                <a:latin typeface="Bookman Old Style" pitchFamily="18" charset="0"/>
              </a:rPr>
              <a:t>талин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2051050" y="188913"/>
            <a:ext cx="6778625" cy="9652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sz="2800" b="1" smtClean="0">
                <a:latin typeface="Bookman Old Style" pitchFamily="18" charset="0"/>
              </a:rPr>
              <a:t>Кто был четырежды Героем Советского Союза?</a:t>
            </a:r>
          </a:p>
        </p:txBody>
      </p:sp>
      <p:pic>
        <p:nvPicPr>
          <p:cNvPr id="20483" name="Picture 5" descr="portret1200-_(84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4252912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7" descr="ju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3141663"/>
            <a:ext cx="4235450" cy="3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751388" y="1403350"/>
            <a:ext cx="421322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altLang="ru-RU" sz="2800" b="1" u="sng" dirty="0">
                <a:solidFill>
                  <a:srgbClr val="FF0000"/>
                </a:solidFill>
                <a:latin typeface="Bookman Old Style" pitchFamily="18" charset="0"/>
              </a:rPr>
              <a:t>Георгий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u="sng" dirty="0">
                <a:solidFill>
                  <a:srgbClr val="FF0000"/>
                </a:solidFill>
                <a:latin typeface="Bookman Old Style" pitchFamily="18" charset="0"/>
              </a:rPr>
              <a:t>Константинович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u="sng" dirty="0">
                <a:solidFill>
                  <a:srgbClr val="FF0000"/>
                </a:solidFill>
                <a:latin typeface="Bookman Old Style" pitchFamily="18" charset="0"/>
              </a:rPr>
              <a:t> Жуков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1908175" y="188913"/>
            <a:ext cx="6932613" cy="23764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800" b="1" smtClean="0">
                <a:latin typeface="Bookman Old Style" pitchFamily="18" charset="0"/>
              </a:rPr>
              <a:t>«Не памятник, но символ вечной памяти о павших героях». Есть во многих городах, как правило, находится возле памятника или могилы героев. Что это?</a:t>
            </a:r>
            <a:br>
              <a:rPr lang="ru-RU" altLang="ru-RU" sz="2800" b="1" smtClean="0">
                <a:latin typeface="Bookman Old Style" pitchFamily="18" charset="0"/>
              </a:rPr>
            </a:br>
            <a:r>
              <a:rPr lang="ru-RU" altLang="ru-RU" sz="2000" smtClean="0">
                <a:latin typeface="Arial" charset="0"/>
              </a:rPr>
              <a:t/>
            </a:r>
            <a:br>
              <a:rPr lang="ru-RU" altLang="ru-RU" sz="2000" smtClean="0">
                <a:latin typeface="Arial" charset="0"/>
              </a:rPr>
            </a:br>
            <a:endParaRPr lang="ru-RU" altLang="ru-RU" sz="2000" smtClean="0">
              <a:latin typeface="Arial" charset="0"/>
            </a:endParaRPr>
          </a:p>
        </p:txBody>
      </p:sp>
      <p:pic>
        <p:nvPicPr>
          <p:cNvPr id="13317" name="Picture 5" descr="Запись понравилась. праздничная дата. картинки. 9 мая.день победы - 10 June 2013 - Blog - Motsjonov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284538"/>
            <a:ext cx="4500562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Самара Дмитрий Азаров: &quot;Без благоустройства территорий после ремонтных работ город в зиму уходить не должен&quot; - БезФормата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3644900"/>
            <a:ext cx="30861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419475" y="2346325"/>
            <a:ext cx="45370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u="sng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altLang="ru-RU" sz="2800" b="1" u="sng" dirty="0">
                <a:solidFill>
                  <a:srgbClr val="FF0000"/>
                </a:solidFill>
                <a:latin typeface="Bookman Old Style" pitchFamily="18" charset="0"/>
              </a:rPr>
              <a:t>Вечный огонь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179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Что хотел Гитлер сделать на месте столицы СССР – Москвы?</vt:lpstr>
      <vt:lpstr>Какой российский город стал первым в истории Второй мировой войны городом, откуда выгнали немцев? </vt:lpstr>
      <vt:lpstr>Презентация PowerPoint</vt:lpstr>
      <vt:lpstr>Презентация PowerPoint</vt:lpstr>
      <vt:lpstr>Во время Великой Отечественной войны установку БМ-13 называли «Катюшей», а как называли автомат «ППШ»  (попробуйте догадаться)? </vt:lpstr>
      <vt:lpstr>Презентация PowerPoint</vt:lpstr>
      <vt:lpstr>Чье имя и фамилия зашифрованы в названии советского танка «ИС»?</vt:lpstr>
      <vt:lpstr>Презентация PowerPoint</vt:lpstr>
      <vt:lpstr>Презентация PowerPoint</vt:lpstr>
    </vt:vector>
  </TitlesOfParts>
  <Company>Интернат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Lena</cp:lastModifiedBy>
  <cp:revision>82</cp:revision>
  <dcterms:created xsi:type="dcterms:W3CDTF">2015-02-17T08:35:42Z</dcterms:created>
  <dcterms:modified xsi:type="dcterms:W3CDTF">2015-05-15T13:07:26Z</dcterms:modified>
</cp:coreProperties>
</file>