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BE71B-B232-4398-85B6-D4FFD6AECD16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3CD03-6497-4CCC-BA7E-A477B119D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808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3CD03-6497-4CCC-BA7E-A477B119DC9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117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Компас\Desktop\Кружевные бордюры\krugev116.png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7504" y="0"/>
            <a:ext cx="8928992" cy="14127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4A90-98A4-4E86-ABF3-8BECA780EBE7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182-A03F-4CCE-8092-5042758DB9DE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 descr="89965898_large_romash95__Small_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6804248" y="188640"/>
            <a:ext cx="2118364" cy="1463043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4A90-98A4-4E86-ABF3-8BECA780EBE7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182-A03F-4CCE-8092-5042758DB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4A90-98A4-4E86-ABF3-8BECA780EBE7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182-A03F-4CCE-8092-5042758DB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Компас\Desktop\Кружевные бордюры\krugev116.png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7504" y="5445224"/>
            <a:ext cx="8928992" cy="14127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4A90-98A4-4E86-ABF3-8BECA780EBE7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182-A03F-4CCE-8092-5042758DB9DE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 descr="89965898_large_romash95__Small_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 flipH="1">
            <a:off x="179512" y="5229200"/>
            <a:ext cx="2118364" cy="1463043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4A90-98A4-4E86-ABF3-8BECA780EBE7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182-A03F-4CCE-8092-5042758DB9DE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2" descr="C:\Users\Компас\Desktop\Кружевные бордюры\krugev116.png"/>
          <p:cNvPicPr>
            <a:picLocks noChangeAspect="1" noChangeArrowheads="1"/>
          </p:cNvPicPr>
          <p:nvPr userDrawn="1"/>
        </p:nvPicPr>
        <p:blipFill>
          <a:blip r:embed="rId2" cstate="screen"/>
          <a:srcRect l="25806"/>
          <a:stretch>
            <a:fillRect/>
          </a:stretch>
        </p:blipFill>
        <p:spPr bwMode="auto">
          <a:xfrm rot="16200000">
            <a:off x="-2605980" y="2722612"/>
            <a:ext cx="6624736" cy="1412776"/>
          </a:xfrm>
          <a:prstGeom prst="rect">
            <a:avLst/>
          </a:prstGeom>
          <a:noFill/>
        </p:spPr>
      </p:pic>
      <p:pic>
        <p:nvPicPr>
          <p:cNvPr id="8" name="Рисунок 7" descr="89965898_large_romash95__Small_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 flipH="1">
            <a:off x="179512" y="5229200"/>
            <a:ext cx="2118364" cy="1463043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4A90-98A4-4E86-ABF3-8BECA780EBE7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182-A03F-4CCE-8092-5042758DB9DE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2" descr="C:\Users\Компас\Desktop\Кружевные бордюры\krugev116.png"/>
          <p:cNvPicPr>
            <a:picLocks noChangeAspect="1" noChangeArrowheads="1"/>
          </p:cNvPicPr>
          <p:nvPr userDrawn="1"/>
        </p:nvPicPr>
        <p:blipFill>
          <a:blip r:embed="rId2" cstate="screen"/>
          <a:srcRect l="25806"/>
          <a:stretch>
            <a:fillRect/>
          </a:stretch>
        </p:blipFill>
        <p:spPr bwMode="auto">
          <a:xfrm rot="16200000">
            <a:off x="5125244" y="2722612"/>
            <a:ext cx="6624736" cy="1412776"/>
          </a:xfrm>
          <a:prstGeom prst="rect">
            <a:avLst/>
          </a:prstGeom>
          <a:noFill/>
        </p:spPr>
      </p:pic>
      <p:pic>
        <p:nvPicPr>
          <p:cNvPr id="9" name="Рисунок 8" descr="89965898_large_romash95__Small_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6876256" y="5157192"/>
            <a:ext cx="2118364" cy="1463043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4A90-98A4-4E86-ABF3-8BECA780EBE7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182-A03F-4CCE-8092-5042758DB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4A90-98A4-4E86-ABF3-8BECA780EBE7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182-A03F-4CCE-8092-5042758DB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4A90-98A4-4E86-ABF3-8BECA780EBE7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182-A03F-4CCE-8092-5042758DB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4A90-98A4-4E86-ABF3-8BECA780EBE7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182-A03F-4CCE-8092-5042758DB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4A90-98A4-4E86-ABF3-8BECA780EBE7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182-A03F-4CCE-8092-5042758DB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94A90-98A4-4E86-ABF3-8BECA780EBE7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7D182-A03F-4CCE-8092-5042758DB9DE}" type="slidenum">
              <a:rPr lang="ru-RU" smtClean="0"/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556"/>
            <a:ext cx="12458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chemeClr val="accent3">
                <a:lumMod val="75000"/>
                <a:alpha val="7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2348880"/>
            <a:ext cx="7741541" cy="10099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b="1" dirty="0">
              <a:ln w="19050">
                <a:solidFill>
                  <a:schemeClr val="bg1"/>
                </a:solidFill>
                <a:prstDash val="solid"/>
              </a:ln>
              <a:solidFill>
                <a:srgbClr val="92D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772816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i="1" dirty="0">
                <a:latin typeface="Times New Roman" pitchFamily="18" charset="0"/>
                <a:cs typeface="Times New Roman" pitchFamily="18" charset="0"/>
              </a:rPr>
              <a:t>Историческое краеведение в работе с дошкольниками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Старший возраст (6-7-й годы жизни).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Альбомы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“Наш детский сад”, “Наша семья”, “Наш город” “Россия” (города, костюмы, песни, национальная кухня).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Художественная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литература (стихи, рассказы).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Флаг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гербы и другая символика города, области, России.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Рисунки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детей о жизни в детском саду, дома, о различных праздниках и т. 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790987"/>
      </p:ext>
    </p:extLst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147248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Дети, начиная с дошкольного возраста, страдают дефицитом знаний о родном крае. Чтобы детям было интересно знакомиться с историей края, его достопримечательностями, надо уметь преподнести материал доходчиво, понятно, эмоционально, начиная с того, что детей окружает, что они могут непосредственно наблюдать, постепенно расширяя круг знаний. Работу по краеведению целесообразно начать уже с младшей группы</a:t>
            </a:r>
          </a:p>
        </p:txBody>
      </p:sp>
    </p:spTree>
    <p:extLst>
      <p:ext uri="{BB962C8B-B14F-4D97-AF65-F5344CB8AC3E}">
        <p14:creationId xmlns:p14="http://schemas.microsoft.com/office/powerpoint/2010/main" val="1762045806"/>
      </p:ext>
    </p:extLst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Для организации процесса краеведения педагог должен обладать следующими личностными и профессиональными качествами: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1.Активная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жизненная позиция и любовь к родному краю, интерес к своему краю и истории его появления</a:t>
            </a:r>
          </a:p>
          <a:p>
            <a:pPr marL="0" indent="0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2.Владение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мимикой, жестами, выразительностью речи, умение вызвать эмоциональное отношение к природной и социальной действительности, истории и культуре своей страны, края, города</a:t>
            </a:r>
          </a:p>
          <a:p>
            <a:pPr marL="0" indent="0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3.Самостоятельность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в изучении, анализе и отборе методической и познавательной литературе</a:t>
            </a:r>
          </a:p>
          <a:p>
            <a:pPr marL="0" indent="0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4.Способность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организовать деятельность детей и родителей, направленную на изучение родного края</a:t>
            </a:r>
          </a:p>
          <a:p>
            <a:pPr marL="0" indent="0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5.Способность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проектировать и создавать психолого-педагогические условия краеведческого образования дошкольников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4496294"/>
      </p:ext>
    </p:extLst>
  </p:cSld>
  <p:clrMapOvr>
    <a:masterClrMapping/>
  </p:clrMapOvr>
  <p:transition spd="slow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>
            <a:normAutofit/>
          </a:bodyPr>
          <a:lstStyle/>
          <a:p>
            <a:pPr algn="just"/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086608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80728"/>
            <a:ext cx="75608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Родина. Отчизна. Отечество. Отчий край. Так называют люди землю, на которой родились, и нет ничего дороже у человека, чем Родина, красота которой открылась ему однажды как чудо. Нам взрослым необходимо помочь ребенку открыть это чудо, приобщая к природе и быту, истории, культуре родного края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60648"/>
            <a:ext cx="70567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современном мире дети, имея общее представление о стране, гимне и гербе, не имеют достаточных знаний в области краеведения. Они могут назвать президента, столицу, а населённые пункты своего района, уважаемых жителей, живущих с ними на одной улице, они не знают. Именно поэтому краеведческая работа должна вестись уже с детского сада - с возраста, когда начинается процесс социализации и становления личности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Краеведение - всестороннее изучение определенной части страны, города или деревни, других поселений местным населением, для которого эта территория считается родным краем. Краеведение - комплекс естественных и общественных исследований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420888"/>
            <a:ext cx="8147248" cy="3705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Краеведение ─одно из самых мощных средств воспитания детей дошкольного возраста. Оно воспитывает у детей сознательную любовь к родному краю как части великой Родины – России, связывает воспитание с жизнью, помогает формировать нравственные понятия и чувства. Его значение трудно переоценить, воспитывая детей на событиях, тесно связанных с историей родного края, мы тем самым формируем глубокую привязанность к нему, чувство гордости. Знакомство с историей, культурой, природой, позволяет лучше почувствовать родной город, а значит стать созидателем своей малой Родины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44269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 качестве задач краеведения определено следующее: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научить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ребенка понимать, что и у людей, и у вещей есть своя история;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пробудить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 детей чувство любви к своему краю, уважение к его традициям и обычаям;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воспитывать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уважение к культуре других народов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формировать единство эстетических чувств и нравственных ценностей;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пробуждать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детях эмоциональную отзывчивость через приобщение к искусству, музыке, литературе, народной культуре;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развивать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потребность в самостоятельном освоении окружающего мира путем изучения культурного наследия разных эпох и народов.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вызывать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интерес к жизни наших земляков. Дать элементарное представление об истории родного края, его памятниках и архитектуре;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дать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представления о размерах нашего края и его природных богатствах.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вызвать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интерес к жизни родного края;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познакомить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дать представление о защитниках Отечества, героях края;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познакомить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 бытом и традициями русского  народа, народными праздниками.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0937322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354162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Краеведческая деятельность как средство приобщения детей к культуре родного края может развиваться по ряду направлений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Историческое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краеведение (военно-историческое, историко-культурное, историко-архивное и др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Естественно - научное краеведение (географическое, экологическое, биологическое, геологическое и др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Социолого-демографическое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краеведение (фольклорное, художественное, литературное и др.)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Туристско-краеведческая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деятельность (краеведческие исследования во время туристических походов).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Спортивный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туризм (совершение спортивных туристических походов в сочетании с проведением краеведческих наблюдений и разносторонним изучением района похода)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Оздоровительный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туризм (совершение не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категорийных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походов по родному краю в сочетании с проведением краеведческих наблюдений, исследований и изучением отдельных особенностей района похода)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Музейное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краеведение (изучение родного края на базе краеведческого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музея)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Экскурсионное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краеведение (изучение родного края во время подготовки и проведения экскурсий)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Семейное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краеведение.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1937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Организационные формы краеведческой деятельности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-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краеведческие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кружки, работающие на базе детских садов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музейные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коллективы, работающие на базе музеев детских садов;</a:t>
            </a:r>
          </a:p>
          <a:p>
            <a:pPr mar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выставки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рисунков, фотографий, макетов, поделок,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компьютерных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произведений,</a:t>
            </a:r>
          </a:p>
          <a:p>
            <a:pPr mar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 встречи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 известными людьми;</a:t>
            </a:r>
          </a:p>
          <a:p>
            <a:pPr mar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составление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«Генеалогического дерева своей семьи» может быть дополнено рассказами о традициях в семье ребенка.</a:t>
            </a:r>
          </a:p>
          <a:p>
            <a:pPr algn="just"/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9622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Младший дошкольный возраст (4-й год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жини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Альбомы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: “Наша семья”, “Наш детский сад”, “Праздники дома и в детском саду”.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Художественная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литература: стихи о родном крае.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Папки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– передвижки с иллюстрациями: “На природе”, “Растительный и животный мир края”, “Наш край во все времена года”.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Совместные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работы из бросового и природного материала.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Куклы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в русских костюмах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231743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Средний дошкольный возраст (5-й год жизни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Альбомы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: “Наша семья”, “Наш детский сад”, “Праздники дома и в детском саду”, альбом “Моя Россия”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Папки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- передвижки: «Праздники нашего города».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Листки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активности “Мое настроение”,  “Моя улица”, “Моя семья”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Атрибуты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музыкально-театральной деятельности: тексты песен, прибауток, музыкальные инструменты (ложки,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трещетки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и т. д. ).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Поделки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из бросового и природного материала, сделанные руками детей и взрослых.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3174614"/>
      </p:ext>
    </p:extLst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1002</Words>
  <Application>Microsoft Office PowerPoint</Application>
  <PresentationFormat>Экран (4:3)</PresentationFormat>
  <Paragraphs>59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Краеведение - всестороннее изучение определенной части страны, города или деревни, других поселений местным населением, для которого эта территория считается родным краем. Краеведение - комплекс естественных и общественных исследований</vt:lpstr>
      <vt:lpstr>В качестве задач краеведения определено следующее:</vt:lpstr>
      <vt:lpstr>Краеведческая деятельность как средство приобщения детей к культуре родного края может развиваться по ряду направлений:</vt:lpstr>
      <vt:lpstr>Организационные формы краеведческой деятельности </vt:lpstr>
      <vt:lpstr>Младший дошкольный возраст (4-й год жини).</vt:lpstr>
      <vt:lpstr>Средний дошкольный возраст (5-й год жизни)</vt:lpstr>
      <vt:lpstr>Старший возраст (6-7-й годы жизни).</vt:lpstr>
      <vt:lpstr>Презентация PowerPoint</vt:lpstr>
      <vt:lpstr>Для организации процесса краеведения педагог должен обладать следующими личностными и профессиональными качествами: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мария</cp:lastModifiedBy>
  <cp:revision>7</cp:revision>
  <dcterms:created xsi:type="dcterms:W3CDTF">2014-03-01T13:18:43Z</dcterms:created>
  <dcterms:modified xsi:type="dcterms:W3CDTF">2014-04-22T07:40:43Z</dcterms:modified>
</cp:coreProperties>
</file>