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1" r:id="rId11"/>
    <p:sldId id="265" r:id="rId12"/>
    <p:sldId id="266" r:id="rId13"/>
    <p:sldId id="270" r:id="rId14"/>
    <p:sldId id="269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00"/>
    <a:srgbClr val="799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10" autoAdjust="0"/>
  </p:normalViewPr>
  <p:slideViewPr>
    <p:cSldViewPr>
      <p:cViewPr>
        <p:scale>
          <a:sx n="33" d="100"/>
          <a:sy n="33" d="100"/>
        </p:scale>
        <p:origin x="-79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47" d="100"/>
          <a:sy n="47" d="100"/>
        </p:scale>
        <p:origin x="-2058" y="-10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555E-779A-41BF-A769-988AF6B938A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F233-9E6B-4D84-A97D-C8CBA58E7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1D83-B724-48E8-93C3-36DF432A7907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B0F6-93F1-4114-B8EB-1FC608D59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42548845_1239745780_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1844824"/>
            <a:ext cx="1247775" cy="1152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632848" cy="12687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Мы в этом городе живём и он растёт, и мы растём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Приложение к программе для дошколят  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«ГОРОД МОЙ ДРУГ»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848872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«Формирование у детей дошкольного возраста представлений  и познавательного интереса к культуре родного края в зависимости от индивидуальных особенностей каждого ребёнка»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907704" y="5157192"/>
            <a:ext cx="5112568" cy="864096"/>
          </a:xfrm>
          <a:prstGeom prst="flowChartPunchedTape">
            <a:avLst/>
          </a:prstGeom>
          <a:solidFill>
            <a:srgbClr val="799FCD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Город наш над Невой….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336" y="655022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Автор:  Гаврилова А. А . ГБДОУ №102 Калининского района города СПБ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93891640_2426bf51686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5159253"/>
            <a:ext cx="2267744" cy="169874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9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90145518_Troickiy_most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95536" y="404664"/>
              <a:ext cx="7060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</a:rPr>
                <a:t>Над красавицей Невой мосты повисли разные</a:t>
              </a:r>
              <a:endParaRPr lang="ru-RU" sz="20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7" name="Рисунок 6" descr="iCAA7CYO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1052736"/>
            <a:ext cx="3276364" cy="2184243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 через Неву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80000" cy="6883392"/>
            <a:chOff x="0" y="0"/>
            <a:chExt cx="9180000" cy="6883392"/>
          </a:xfrm>
        </p:grpSpPr>
        <p:pic>
          <p:nvPicPr>
            <p:cNvPr id="2" name="Рисунок 1" descr="Рисунок (9) - копия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80000" cy="6883392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" name="Блок-схема: перфолента 2"/>
            <p:cNvSpPr/>
            <p:nvPr/>
          </p:nvSpPr>
          <p:spPr>
            <a:xfrm>
              <a:off x="6335688" y="0"/>
              <a:ext cx="2808312" cy="4176464"/>
            </a:xfrm>
            <a:prstGeom prst="flowChartPunchedTape">
              <a:avLst/>
            </a:prstGeom>
            <a:solidFill>
              <a:srgbClr val="4F81BD">
                <a:alpha val="47843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/>
                <a:t>По мостам не смолкая,</a:t>
              </a:r>
            </a:p>
            <a:p>
              <a:pPr algn="r"/>
              <a:r>
                <a:rPr lang="ru-RU" dirty="0" smtClean="0"/>
                <a:t>То вперёд, то назад</a:t>
              </a:r>
            </a:p>
            <a:p>
              <a:pPr algn="r"/>
              <a:r>
                <a:rPr lang="ru-RU" dirty="0" smtClean="0"/>
                <a:t>Лихо мчатся трамваи</a:t>
              </a:r>
            </a:p>
            <a:p>
              <a:pPr algn="r"/>
              <a:r>
                <a:rPr lang="ru-RU" dirty="0" smtClean="0"/>
                <a:t>И машины спешат,</a:t>
              </a:r>
            </a:p>
            <a:p>
              <a:pPr algn="r"/>
              <a:r>
                <a:rPr lang="ru-RU" dirty="0" smtClean="0"/>
                <a:t>И идут пешеходы,</a:t>
              </a:r>
            </a:p>
            <a:p>
              <a:pPr algn="r"/>
              <a:r>
                <a:rPr lang="ru-RU" dirty="0" smtClean="0"/>
                <a:t>Не замедлив шагов,</a:t>
              </a:r>
            </a:p>
            <a:p>
              <a:pPr algn="r"/>
              <a:r>
                <a:rPr lang="ru-RU" dirty="0" smtClean="0"/>
                <a:t> И скользят пароходы</a:t>
              </a:r>
            </a:p>
            <a:p>
              <a:pPr algn="r"/>
              <a:r>
                <a:rPr lang="ru-RU" dirty="0" smtClean="0"/>
                <a:t> Под пролёты мостов Н.Полякова.</a:t>
              </a:r>
              <a:endParaRPr lang="ru-RU" dirty="0"/>
            </a:p>
          </p:txBody>
        </p:sp>
      </p:grpSp>
      <p:pic>
        <p:nvPicPr>
          <p:cNvPr id="6" name="Рисунок 5" descr="42548845_1239745780_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1247775" cy="11525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3" name="Рисунок 2" descr="800PX-~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Рисунок 5" descr="iCAAGAAFB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740352" y="764704"/>
              <a:ext cx="1080120" cy="1356742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Рисунок 3" descr="iCAO8BT91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88224" y="-1"/>
              <a:ext cx="1278632" cy="1844181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Рисунок 7" descr="iCAENYB53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95536" y="404664"/>
              <a:ext cx="1691680" cy="1328545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Блок-схема: перфолента 8"/>
            <p:cNvSpPr/>
            <p:nvPr/>
          </p:nvSpPr>
          <p:spPr>
            <a:xfrm>
              <a:off x="1835696" y="692696"/>
              <a:ext cx="4752528" cy="2232248"/>
            </a:xfrm>
            <a:prstGeom prst="flowChartPunchedTape">
              <a:avLst/>
            </a:prstGeom>
            <a:solidFill>
              <a:srgbClr val="4F81BD">
                <a:alpha val="3098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Black" pitchFamily="34" charset="0"/>
                </a:rPr>
                <a:t>Над Россиею небо синее,</a:t>
              </a:r>
            </a:p>
            <a:p>
              <a:pPr algn="ctr"/>
              <a:r>
                <a:rPr lang="ru-RU" b="1" dirty="0" smtClean="0">
                  <a:latin typeface="Arial Black" pitchFamily="34" charset="0"/>
                </a:rPr>
                <a:t>Небо синее над Невой.</a:t>
              </a:r>
            </a:p>
            <a:p>
              <a:pPr algn="ctr"/>
              <a:r>
                <a:rPr lang="ru-RU" b="1" dirty="0" smtClean="0">
                  <a:latin typeface="Arial Black" pitchFamily="34" charset="0"/>
                </a:rPr>
                <a:t>В целом мире нет красивее</a:t>
              </a:r>
            </a:p>
            <a:p>
              <a:pPr algn="ctr"/>
              <a:r>
                <a:rPr lang="ru-RU" b="1" dirty="0" smtClean="0">
                  <a:latin typeface="Arial Black" pitchFamily="34" charset="0"/>
                </a:rPr>
                <a:t>Петербурга моего.</a:t>
              </a:r>
              <a:endParaRPr lang="ru-RU" b="1" dirty="0">
                <a:latin typeface="Arial Black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832" y="6488668"/>
              <a:ext cx="2425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Спасибо за внимание!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Рисунок 9" descr="93891640_2426bf5168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725144"/>
            <a:ext cx="2304256" cy="172609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01575 C 0.09653 0.08635 0.10139 0.18519 0.11945 0.1838 C 0.14549 0.1838 0.1474 -0.14699 0.17848 -0.14814 C 0.20643 -0.14814 0.1915 0.14098 0.21841 0.13982 C 0.24653 0.13982 0.23143 -0.06967 0.26146 -0.06967 C 0.28837 -0.06967 0.27344 0.07176 0.2974 0.07176 C 0.32049 0.07176 0.30851 -0.03634 0.32952 -0.03634 C 0.3415 -0.03634 0.34237 -0.00694 0.34341 0.01575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569697_4234530_piter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594103" cy="53426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растеклась  река Нева на большие рукова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42548845_1239745780_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836712"/>
            <a:ext cx="1247775" cy="11525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609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93891640_2426bf51686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597462"/>
            <a:ext cx="936104" cy="701227"/>
          </a:xfrm>
          <a:prstGeom prst="rect">
            <a:avLst/>
          </a:prstGeom>
        </p:spPr>
      </p:pic>
      <p:pic>
        <p:nvPicPr>
          <p:cNvPr id="5" name="Рисунок 4" descr="93891640_2426bf51686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564904"/>
            <a:ext cx="936104" cy="701227"/>
          </a:xfrm>
          <a:prstGeom prst="rect">
            <a:avLst/>
          </a:prstGeom>
        </p:spPr>
      </p:pic>
      <p:pic>
        <p:nvPicPr>
          <p:cNvPr id="6" name="Рисунок 5" descr="93891640_2426bf51686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95928" y="2780928"/>
            <a:ext cx="648072" cy="485465"/>
          </a:xfrm>
          <a:prstGeom prst="rect">
            <a:avLst/>
          </a:prstGeom>
        </p:spPr>
      </p:pic>
      <p:pic>
        <p:nvPicPr>
          <p:cNvPr id="7" name="Рисунок 6" descr="93891640_2426bf51686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3688" y="3945210"/>
            <a:ext cx="3888432" cy="291278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3" name="Рисунок 2" descr="0_44f67_5e69479c_XL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Рисунок 3" descr="42548845_1239745780_5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84265" y="2924944"/>
              <a:ext cx="1218735" cy="1152525"/>
            </a:xfrm>
            <a:prstGeom prst="rect">
              <a:avLst/>
            </a:prstGeom>
          </p:spPr>
        </p:pic>
        <p:pic>
          <p:nvPicPr>
            <p:cNvPr id="5" name="Рисунок 4" descr="42548845_1239745780_5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410612" y="692696"/>
              <a:ext cx="1218735" cy="1152525"/>
            </a:xfrm>
            <a:prstGeom prst="rect">
              <a:avLst/>
            </a:prstGeom>
          </p:spPr>
        </p:pic>
        <p:pic>
          <p:nvPicPr>
            <p:cNvPr id="6" name="Рисунок 5" descr="42548845_1239745780_5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48989" y="908720"/>
              <a:ext cx="1218735" cy="1152525"/>
            </a:xfrm>
            <a:prstGeom prst="rect">
              <a:avLst/>
            </a:prstGeom>
          </p:spPr>
        </p:pic>
        <p:pic>
          <p:nvPicPr>
            <p:cNvPr id="7" name="Рисунок 6" descr="42548845_1239745780_5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100392" y="332656"/>
              <a:ext cx="683569" cy="95821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6984776" cy="980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Разделила река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город на острова</a:t>
            </a:r>
            <a:b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139952" y="5373216"/>
            <a:ext cx="3672408" cy="8640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Острова. Их сорок два,</a:t>
            </a:r>
          </a:p>
          <a:p>
            <a:pPr algn="ctr"/>
            <a:r>
              <a:rPr lang="ru-RU" dirty="0" smtClean="0"/>
              <a:t>А вокруг река Нева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5" name="Рисунок 4" descr="4357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  <a:ln w="1905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Рисунок 6" descr="93891640_2426bf516862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619672" y="3783388"/>
              <a:ext cx="4104456" cy="307461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И широка и глубока красавица Нева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0_329ed_10fd8708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dfea_87b7c1d7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347" y="0"/>
            <a:ext cx="9093306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81936"/>
            <a:ext cx="4968552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В гранит оделась река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427984" y="1412776"/>
            <a:ext cx="3960440" cy="1236720"/>
          </a:xfrm>
          <a:prstGeom prst="flowChartPunchedTape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Нева в обрамленье гранитном </a:t>
            </a:r>
          </a:p>
          <a:p>
            <a:pPr algn="ctr"/>
            <a:r>
              <a:rPr lang="ru-RU" dirty="0" smtClean="0"/>
              <a:t>Красою своей знаменита!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000" y="1"/>
            <a:ext cx="9090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dc05_d3d2cc97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8"/>
          <p:cNvGrpSpPr/>
          <p:nvPr/>
        </p:nvGrpSpPr>
        <p:grpSpPr>
          <a:xfrm>
            <a:off x="323528" y="332656"/>
            <a:ext cx="8496944" cy="5995248"/>
            <a:chOff x="323528" y="332656"/>
            <a:chExt cx="8496944" cy="5995248"/>
          </a:xfrm>
        </p:grpSpPr>
        <p:pic>
          <p:nvPicPr>
            <p:cNvPr id="4" name="Рисунок 3" descr="P102010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95536" y="332656"/>
              <a:ext cx="8374850" cy="5904000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395536" y="332656"/>
              <a:ext cx="8424936" cy="58477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У  красавицы  Невы.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М Борисова.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2924944"/>
              <a:ext cx="8424936" cy="52322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У красавицы Невы                            Ожерелье из листвы                  Из  гранитов самых лучших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                           Сшито платье на века.                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5589240"/>
              <a:ext cx="8496464" cy="738664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Но совсем не белоручка                   Баржи,  лодки,  пароходы                    И в  трубе водопроводной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Знаменитая  река.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На себе несёт Нева.                                Тоже  плещется  Нева.                                                                                                           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207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в этом городе живём и он растёт, и мы растём Приложение к программе для дошколят   «ГОРОД МОЙ ДРУГ»  </vt:lpstr>
      <vt:lpstr>растеклась  река Нева на большие рукова</vt:lpstr>
      <vt:lpstr>Слайд 3</vt:lpstr>
      <vt:lpstr>Разделила река наш город на острова  </vt:lpstr>
      <vt:lpstr>И широка и глубока красавица Нева</vt:lpstr>
      <vt:lpstr>Слайд 6</vt:lpstr>
      <vt:lpstr>В гранит оделась река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Гаврилова Анна Алексеевна; ГДОУ №102; г.СПб.</dc:creator>
  <cp:keywords>приложение к программе</cp:keywords>
  <cp:lastModifiedBy>User </cp:lastModifiedBy>
  <cp:revision>58</cp:revision>
  <dcterms:created xsi:type="dcterms:W3CDTF">2013-11-04T21:52:40Z</dcterms:created>
  <dcterms:modified xsi:type="dcterms:W3CDTF">2013-12-02T16:56:53Z</dcterms:modified>
</cp:coreProperties>
</file>