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1988840"/>
            <a:ext cx="7859216" cy="31683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Презентация на тему: </a:t>
            </a:r>
            <a:br>
              <a:rPr lang="ru-RU" dirty="0" smtClean="0"/>
            </a:br>
            <a:r>
              <a:rPr lang="ru-RU" dirty="0" smtClean="0"/>
              <a:t>«Фрукты»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>Воспитатель: </a:t>
            </a:r>
            <a:r>
              <a:rPr lang="ru-RU" sz="2000" dirty="0" err="1"/>
              <a:t>Д</a:t>
            </a:r>
            <a:r>
              <a:rPr lang="ru-RU" sz="2000" dirty="0" err="1" smtClean="0"/>
              <a:t>олихина</a:t>
            </a:r>
            <a:r>
              <a:rPr lang="ru-RU" sz="2000" dirty="0" smtClean="0"/>
              <a:t> Марина </a:t>
            </a:r>
            <a:r>
              <a:rPr lang="ru-RU" sz="2000" dirty="0"/>
              <a:t>В</a:t>
            </a:r>
            <a:r>
              <a:rPr lang="ru-RU" sz="2000" dirty="0" smtClean="0"/>
              <a:t>алерьевна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3492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5805264"/>
            <a:ext cx="5770984" cy="2297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183880" cy="4187952"/>
          </a:xfrm>
        </p:spPr>
        <p:txBody>
          <a:bodyPr/>
          <a:lstStyle/>
          <a:p>
            <a:pPr marL="36576" lvl="0" indent="0" algn="ctr">
              <a:spcBef>
                <a:spcPts val="0"/>
              </a:spcBef>
              <a:buClr>
                <a:srgbClr val="F07F09"/>
              </a:buClr>
              <a:buNone/>
            </a:pPr>
            <a:r>
              <a:rPr lang="ru-RU" dirty="0" smtClean="0">
                <a:solidFill>
                  <a:srgbClr val="E3DED1">
                    <a:shade val="25000"/>
                  </a:srgbClr>
                </a:solidFill>
              </a:rPr>
              <a:t>Цель </a:t>
            </a:r>
          </a:p>
          <a:p>
            <a:pPr marL="36576" lvl="0" indent="0" algn="ctr">
              <a:spcBef>
                <a:spcPts val="0"/>
              </a:spcBef>
              <a:buClr>
                <a:srgbClr val="F07F09"/>
              </a:buClr>
              <a:buNone/>
            </a:pPr>
            <a:endParaRPr lang="ru-RU" dirty="0" smtClean="0">
              <a:solidFill>
                <a:srgbClr val="E3DED1">
                  <a:shade val="25000"/>
                </a:srgbClr>
              </a:solidFill>
            </a:endParaRPr>
          </a:p>
          <a:p>
            <a:pPr marL="36576" lvl="0" indent="0">
              <a:spcBef>
                <a:spcPts val="0"/>
              </a:spcBef>
              <a:buClr>
                <a:srgbClr val="F07F09"/>
              </a:buClr>
              <a:buNone/>
            </a:pPr>
            <a:r>
              <a:rPr lang="ru-RU" dirty="0">
                <a:solidFill>
                  <a:srgbClr val="E3DED1">
                    <a:shade val="25000"/>
                  </a:srgbClr>
                </a:solidFill>
              </a:rPr>
              <a:t>и</a:t>
            </a:r>
            <a:r>
              <a:rPr lang="ru-RU" dirty="0" smtClean="0">
                <a:solidFill>
                  <a:srgbClr val="E3DED1">
                    <a:shade val="25000"/>
                  </a:srgbClr>
                </a:solidFill>
              </a:rPr>
              <a:t>зучение видов фруктов</a:t>
            </a:r>
          </a:p>
          <a:p>
            <a:pPr marL="36576" lvl="0" indent="0">
              <a:spcBef>
                <a:spcPts val="0"/>
              </a:spcBef>
              <a:buClr>
                <a:srgbClr val="F07F09"/>
              </a:buClr>
              <a:buNone/>
            </a:pPr>
            <a:r>
              <a:rPr lang="ru-RU" dirty="0" smtClean="0">
                <a:solidFill>
                  <a:srgbClr val="E3DED1">
                    <a:shade val="25000"/>
                  </a:srgbClr>
                </a:solidFill>
              </a:rPr>
              <a:t>формирование  </a:t>
            </a:r>
            <a:r>
              <a:rPr lang="ru-RU" dirty="0">
                <a:solidFill>
                  <a:srgbClr val="E3DED1">
                    <a:shade val="25000"/>
                  </a:srgbClr>
                </a:solidFill>
              </a:rPr>
              <a:t>представление о витаминах и их пользе для организма</a:t>
            </a:r>
          </a:p>
          <a:p>
            <a:pPr marL="36576" lvl="0" indent="0">
              <a:spcBef>
                <a:spcPts val="0"/>
              </a:spcBef>
              <a:buClr>
                <a:srgbClr val="F07F09"/>
              </a:buClr>
              <a:buNone/>
            </a:pPr>
            <a:r>
              <a:rPr lang="ru-RU" dirty="0" smtClean="0">
                <a:solidFill>
                  <a:srgbClr val="E3DED1">
                    <a:shade val="25000"/>
                  </a:srgbClr>
                </a:solidFill>
              </a:rPr>
              <a:t>обучение</a:t>
            </a:r>
            <a:r>
              <a:rPr lang="ru-RU" dirty="0">
                <a:solidFill>
                  <a:srgbClr val="E3DED1">
                    <a:shade val="25000"/>
                  </a:srgbClr>
                </a:solidFill>
              </a:rPr>
              <a:t>  </a:t>
            </a:r>
            <a:r>
              <a:rPr lang="ru-RU" dirty="0" smtClean="0">
                <a:solidFill>
                  <a:srgbClr val="E3DED1">
                    <a:shade val="25000"/>
                  </a:srgbClr>
                </a:solidFill>
              </a:rPr>
              <a:t>детей отгадывать загадки </a:t>
            </a:r>
          </a:p>
          <a:p>
            <a:pPr marL="36576" lvl="0" indent="0">
              <a:spcBef>
                <a:spcPts val="0"/>
              </a:spcBef>
              <a:buClr>
                <a:srgbClr val="F07F09"/>
              </a:buClr>
              <a:buNone/>
            </a:pPr>
            <a:r>
              <a:rPr lang="ru-RU" dirty="0">
                <a:solidFill>
                  <a:srgbClr val="E3DED1">
                    <a:shade val="25000"/>
                  </a:srgbClr>
                </a:solidFill>
              </a:rPr>
              <a:t>р</a:t>
            </a:r>
            <a:r>
              <a:rPr lang="ru-RU" dirty="0" smtClean="0">
                <a:solidFill>
                  <a:srgbClr val="E3DED1">
                    <a:shade val="25000"/>
                  </a:srgbClr>
                </a:solidFill>
              </a:rPr>
              <a:t>азвитие речи детей</a:t>
            </a:r>
          </a:p>
          <a:p>
            <a:pPr marL="36576" lvl="0" indent="0">
              <a:spcBef>
                <a:spcPts val="0"/>
              </a:spcBef>
              <a:buClr>
                <a:srgbClr val="F07F09"/>
              </a:buClr>
              <a:buNone/>
            </a:pPr>
            <a:r>
              <a:rPr lang="ru-RU" dirty="0">
                <a:solidFill>
                  <a:srgbClr val="E3DED1">
                    <a:shade val="25000"/>
                  </a:srgbClr>
                </a:solidFill>
              </a:rPr>
              <a:t>з</a:t>
            </a:r>
            <a:r>
              <a:rPr lang="ru-RU" dirty="0" smtClean="0">
                <a:solidFill>
                  <a:srgbClr val="E3DED1">
                    <a:shade val="25000"/>
                  </a:srgbClr>
                </a:solidFill>
              </a:rPr>
              <a:t>акрепление с детьми цвета</a:t>
            </a:r>
            <a:endParaRPr lang="ru-RU" dirty="0">
              <a:solidFill>
                <a:srgbClr val="E3DED1">
                  <a:shade val="25000"/>
                </a:srgb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44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46085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5085184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62A7B"/>
                </a:solidFill>
                <a:ea typeface="Times New Roman"/>
                <a:cs typeface="Times New Roman"/>
              </a:rPr>
              <a:t>Сам алый, сахарный,</a:t>
            </a:r>
            <a:br>
              <a:rPr lang="ru-RU" dirty="0">
                <a:solidFill>
                  <a:srgbClr val="262A7B"/>
                </a:solidFill>
                <a:ea typeface="Times New Roman"/>
                <a:cs typeface="Times New Roman"/>
              </a:rPr>
            </a:br>
            <a:r>
              <a:rPr lang="ru-RU" dirty="0">
                <a:solidFill>
                  <a:srgbClr val="262A7B"/>
                </a:solidFill>
                <a:ea typeface="Times New Roman"/>
                <a:cs typeface="Times New Roman"/>
              </a:rPr>
              <a:t>Кафтан зеленый, бархатный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24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548679"/>
            <a:ext cx="4176465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4725145"/>
            <a:ext cx="2574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62A7B"/>
                </a:solidFill>
                <a:ea typeface="Times New Roman"/>
                <a:cs typeface="Times New Roman"/>
              </a:rPr>
              <a:t>Мала, как мышь,</a:t>
            </a:r>
            <a:br>
              <a:rPr lang="ru-RU" dirty="0">
                <a:solidFill>
                  <a:srgbClr val="262A7B"/>
                </a:solidFill>
                <a:ea typeface="Times New Roman"/>
                <a:cs typeface="Times New Roman"/>
              </a:rPr>
            </a:br>
            <a:r>
              <a:rPr lang="ru-RU" dirty="0">
                <a:solidFill>
                  <a:srgbClr val="262A7B"/>
                </a:solidFill>
                <a:ea typeface="Times New Roman"/>
                <a:cs typeface="Times New Roman"/>
              </a:rPr>
              <a:t>Красна, как кровь,</a:t>
            </a:r>
            <a:br>
              <a:rPr lang="ru-RU" dirty="0">
                <a:solidFill>
                  <a:srgbClr val="262A7B"/>
                </a:solidFill>
                <a:ea typeface="Times New Roman"/>
                <a:cs typeface="Times New Roman"/>
              </a:rPr>
            </a:br>
            <a:r>
              <a:rPr lang="ru-RU" dirty="0">
                <a:solidFill>
                  <a:srgbClr val="262A7B"/>
                </a:solidFill>
                <a:ea typeface="Times New Roman"/>
                <a:cs typeface="Times New Roman"/>
              </a:rPr>
              <a:t>Вкусна, как мед.</a:t>
            </a:r>
            <a:br>
              <a:rPr lang="ru-RU" dirty="0">
                <a:solidFill>
                  <a:srgbClr val="262A7B"/>
                </a:solidFill>
                <a:ea typeface="Times New Roman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30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599792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4725143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Фрукт похож на неваляшку,</a:t>
            </a:r>
            <a:endParaRPr lang="ru-RU" sz="2000" dirty="0">
              <a:latin typeface="Times New Roman"/>
              <a:ea typeface="Times New Roman"/>
            </a:endParaRPr>
          </a:p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Носит желтую рубашку.</a:t>
            </a:r>
            <a:endParaRPr lang="ru-RU" sz="2000" dirty="0">
              <a:latin typeface="Times New Roman"/>
              <a:ea typeface="Times New Roman"/>
            </a:endParaRPr>
          </a:p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Тишину в саду нарушив,</a:t>
            </a:r>
            <a:endParaRPr lang="ru-RU" sz="2000" dirty="0">
              <a:latin typeface="Times New Roman"/>
              <a:ea typeface="Times New Roman"/>
            </a:endParaRPr>
          </a:p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С дерева упала... 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434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5191118" cy="349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4260156"/>
            <a:ext cx="374441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Кто там спрятал под листок</a:t>
            </a:r>
            <a:endParaRPr lang="ru-RU" sz="2000" dirty="0">
              <a:latin typeface="Times New Roman"/>
              <a:ea typeface="Times New Roman"/>
            </a:endParaRPr>
          </a:p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Свой румяный крепкий бок?</a:t>
            </a:r>
            <a:endParaRPr lang="ru-RU" sz="2000" dirty="0">
              <a:latin typeface="Times New Roman"/>
              <a:ea typeface="Times New Roman"/>
            </a:endParaRPr>
          </a:p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Под </a:t>
            </a:r>
            <a:r>
              <a:rPr lang="ru-RU" dirty="0" smtClean="0">
                <a:latin typeface="Arial"/>
                <a:ea typeface="Times New Roman"/>
              </a:rPr>
              <a:t>листы - </a:t>
            </a:r>
            <a:r>
              <a:rPr lang="ru-RU" dirty="0" err="1" smtClean="0">
                <a:latin typeface="Arial"/>
                <a:ea typeface="Times New Roman"/>
              </a:rPr>
              <a:t>панамочки</a:t>
            </a:r>
            <a:endParaRPr lang="ru-RU" sz="2000" dirty="0">
              <a:latin typeface="Times New Roman"/>
              <a:ea typeface="Times New Roman"/>
            </a:endParaRPr>
          </a:p>
          <a:p>
            <a:r>
              <a:rPr lang="ru-RU" dirty="0" smtClean="0">
                <a:latin typeface="Arial"/>
                <a:ea typeface="Times New Roman"/>
              </a:rPr>
              <a:t>    Прячутся </a:t>
            </a:r>
            <a:r>
              <a:rPr lang="ru-RU" dirty="0">
                <a:latin typeface="Arial"/>
                <a:ea typeface="Times New Roman"/>
              </a:rPr>
              <a:t>в зной...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11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арисованные лимоны,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536504" cy="453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4005063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Желтый цитрусовый плод</a:t>
            </a:r>
            <a:endParaRPr lang="ru-RU" sz="2000" dirty="0">
              <a:latin typeface="Times New Roman"/>
              <a:ea typeface="Times New Roman"/>
            </a:endParaRPr>
          </a:p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В странах солнечных растет.</a:t>
            </a:r>
            <a:endParaRPr lang="ru-RU" sz="2000" dirty="0">
              <a:latin typeface="Times New Roman"/>
              <a:ea typeface="Times New Roman"/>
            </a:endParaRPr>
          </a:p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А на вкус кислейший он.</a:t>
            </a:r>
            <a:endParaRPr lang="ru-RU" sz="2000" dirty="0">
              <a:latin typeface="Times New Roman"/>
              <a:ea typeface="Times New Roman"/>
            </a:endParaRPr>
          </a:p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Как зовут его</a:t>
            </a:r>
            <a:r>
              <a:rPr lang="ru-RU">
                <a:latin typeface="Arial"/>
                <a:ea typeface="Times New Roman"/>
              </a:rPr>
              <a:t>? 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4594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3816424" cy="378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4401830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Этот фрукт в рубашке яркой</a:t>
            </a:r>
            <a:endParaRPr lang="ru-RU" sz="2000" dirty="0">
              <a:latin typeface="Times New Roman"/>
              <a:ea typeface="Times New Roman"/>
            </a:endParaRPr>
          </a:p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Любит, чтобы было жарко.</a:t>
            </a:r>
            <a:endParaRPr lang="ru-RU" sz="2000" dirty="0">
              <a:latin typeface="Times New Roman"/>
              <a:ea typeface="Times New Roman"/>
            </a:endParaRPr>
          </a:p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Не растет среди осин</a:t>
            </a:r>
            <a:endParaRPr lang="ru-RU" sz="2000" dirty="0">
              <a:latin typeface="Times New Roman"/>
              <a:ea typeface="Times New Roman"/>
            </a:endParaRPr>
          </a:p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Круглый рыжий</a:t>
            </a:r>
            <a:r>
              <a:rPr lang="ru-RU" dirty="0" smtClean="0">
                <a:latin typeface="Arial"/>
                <a:ea typeface="Times New Roman"/>
              </a:rPr>
              <a:t>...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6015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</TotalTime>
  <Words>101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Презентация на тему:  «Фрукты»   Воспитатель: Долихина Марина Валерьевна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33</cp:revision>
  <dcterms:created xsi:type="dcterms:W3CDTF">2013-12-07T19:42:26Z</dcterms:created>
  <dcterms:modified xsi:type="dcterms:W3CDTF">2013-12-07T20:31:37Z</dcterms:modified>
</cp:coreProperties>
</file>