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iveinternet.ru/community/3123525/post16038731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тему: «Овощи»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296744" cy="69763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Воспитатель: </a:t>
            </a:r>
            <a:r>
              <a:rPr lang="ru-RU" sz="2400" dirty="0" err="1" smtClean="0"/>
              <a:t>Долихина</a:t>
            </a:r>
            <a:r>
              <a:rPr lang="ru-RU" sz="2400" dirty="0" smtClean="0"/>
              <a:t> Марина Валерьевна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434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lvl="0" indent="0">
              <a:spcBef>
                <a:spcPts val="0"/>
              </a:spcBef>
              <a:buClr>
                <a:srgbClr val="F07F09"/>
              </a:buClr>
              <a:buSzPct val="80000"/>
              <a:buNone/>
            </a:pPr>
            <a:r>
              <a:rPr lang="ru-RU" dirty="0">
                <a:solidFill>
                  <a:srgbClr val="E3DED1">
                    <a:shade val="25000"/>
                  </a:srgbClr>
                </a:solidFill>
                <a:latin typeface="Verdana"/>
              </a:rPr>
              <a:t>изучение видов </a:t>
            </a:r>
            <a:r>
              <a:rPr lang="ru-RU" dirty="0" smtClean="0">
                <a:solidFill>
                  <a:srgbClr val="E3DED1">
                    <a:shade val="25000"/>
                  </a:srgbClr>
                </a:solidFill>
                <a:latin typeface="Verdana"/>
              </a:rPr>
              <a:t>овощей</a:t>
            </a:r>
            <a:endParaRPr lang="ru-RU" dirty="0">
              <a:solidFill>
                <a:srgbClr val="E3DED1">
                  <a:shade val="25000"/>
                </a:srgbClr>
              </a:solidFill>
              <a:latin typeface="Verdana"/>
            </a:endParaRP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SzPct val="80000"/>
              <a:buNone/>
            </a:pPr>
            <a:r>
              <a:rPr lang="ru-RU" dirty="0" smtClean="0">
                <a:solidFill>
                  <a:srgbClr val="E3DED1">
                    <a:shade val="25000"/>
                  </a:srgbClr>
                </a:solidFill>
                <a:latin typeface="Verdana"/>
              </a:rPr>
              <a:t>обучение</a:t>
            </a:r>
            <a:r>
              <a:rPr lang="ru-RU" dirty="0">
                <a:solidFill>
                  <a:srgbClr val="E3DED1">
                    <a:shade val="25000"/>
                  </a:srgbClr>
                </a:solidFill>
                <a:latin typeface="Verdana"/>
              </a:rPr>
              <a:t>  детей отгадывать загадки </a:t>
            </a: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SzPct val="80000"/>
              <a:buNone/>
            </a:pPr>
            <a:r>
              <a:rPr lang="ru-RU" dirty="0">
                <a:solidFill>
                  <a:srgbClr val="E3DED1">
                    <a:shade val="25000"/>
                  </a:srgbClr>
                </a:solidFill>
                <a:latin typeface="Verdana"/>
              </a:rPr>
              <a:t>развитие речи детей</a:t>
            </a: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SzPct val="80000"/>
              <a:buNone/>
            </a:pPr>
            <a:r>
              <a:rPr lang="ru-RU" dirty="0">
                <a:solidFill>
                  <a:srgbClr val="E3DED1">
                    <a:shade val="25000"/>
                  </a:srgbClr>
                </a:solidFill>
                <a:latin typeface="Verdana"/>
              </a:rPr>
              <a:t>закрепление с детьми </a:t>
            </a:r>
            <a:r>
              <a:rPr lang="ru-RU" dirty="0" smtClean="0">
                <a:solidFill>
                  <a:srgbClr val="E3DED1">
                    <a:shade val="25000"/>
                  </a:srgbClr>
                </a:solidFill>
                <a:latin typeface="Verdana"/>
              </a:rPr>
              <a:t>цвета</a:t>
            </a:r>
            <a:endParaRPr lang="ru-RU" dirty="0">
              <a:solidFill>
                <a:srgbClr val="E3DED1">
                  <a:shade val="25000"/>
                </a:srgbClr>
              </a:solidFill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11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1" y="764704"/>
            <a:ext cx="5974277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465313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Семьдесят одежек</a:t>
            </a:r>
            <a:b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все без застежек</a:t>
            </a:r>
            <a:b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314"/>
            <a:ext cx="5256584" cy="39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4797152"/>
            <a:ext cx="306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Красна девица</a:t>
            </a:r>
            <a:b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Сидит в темнице,</a:t>
            </a:r>
            <a:b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коса на улице.</a:t>
            </a:r>
            <a:br>
              <a:rPr lang="ru-RU" dirty="0">
                <a:solidFill>
                  <a:srgbClr val="262A7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5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лук, овощ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5715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33070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Он никогда и никого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Не обижал на свете.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Чего же плачут от него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И взрослые и дети?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90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on.ru/_ph/9/664242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51333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479715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И зелен, и густ на грядке вырос куст.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Покопай немножко: под кустом …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8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мидоры - Фрукты и овощи / Разное фото обои / помид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" y="476672"/>
            <a:ext cx="5616644" cy="42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437112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Как на нашей грядке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Выросли загадки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Сочные да крупные,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Вот такие круглые.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Летом зеленеют,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К осени краснеют.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1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tanichka.ru/wp-content/uploads/2009/12/7_Cucumb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7882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581128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Наши поросятки выросли на грядке,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К солнышку бочком, хвостики крючком.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Эти поросятки играют с нами в прятки.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738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</TotalTime>
  <Words>46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Презентация на тему: «Овощи»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«Овощи»</dc:title>
  <dc:creator>Владелец</dc:creator>
  <cp:lastModifiedBy>Владелец</cp:lastModifiedBy>
  <cp:revision>11</cp:revision>
  <dcterms:created xsi:type="dcterms:W3CDTF">2013-12-07T20:34:33Z</dcterms:created>
  <dcterms:modified xsi:type="dcterms:W3CDTF">2013-12-07T20:56:50Z</dcterms:modified>
</cp:coreProperties>
</file>