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0F244-0624-419C-B0AF-412FE58A1BA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B33AB-B50B-44F0-AB71-CB247395E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0F244-0624-419C-B0AF-412FE58A1BA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B33AB-B50B-44F0-AB71-CB247395E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0F244-0624-419C-B0AF-412FE58A1BA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B33AB-B50B-44F0-AB71-CB247395E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0F244-0624-419C-B0AF-412FE58A1BA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B33AB-B50B-44F0-AB71-CB247395E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0F244-0624-419C-B0AF-412FE58A1BA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B33AB-B50B-44F0-AB71-CB247395E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0F244-0624-419C-B0AF-412FE58A1BA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B33AB-B50B-44F0-AB71-CB247395E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0F244-0624-419C-B0AF-412FE58A1BA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B33AB-B50B-44F0-AB71-CB247395E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0F244-0624-419C-B0AF-412FE58A1BA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B33AB-B50B-44F0-AB71-CB247395E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0F244-0624-419C-B0AF-412FE58A1BA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B33AB-B50B-44F0-AB71-CB247395E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0F244-0624-419C-B0AF-412FE58A1BA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B33AB-B50B-44F0-AB71-CB247395E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0F244-0624-419C-B0AF-412FE58A1BA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B33AB-B50B-44F0-AB71-CB247395E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690F244-0624-419C-B0AF-412FE58A1BA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BB33AB-B50B-44F0-AB71-CB247395E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imvol-veri.ru/xp/images/stories/missiya1/01c63064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3888432" cy="44287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908720"/>
            <a:ext cx="8305800" cy="72008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МДОУ №99 комбинированного вида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Кружок </a:t>
            </a:r>
          </a:p>
          <a:p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«Возрождение»</a:t>
            </a: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:\фильмы\Фото\Фотографии\Фото-99\Фото\P1010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96036" y="1808820"/>
            <a:ext cx="2592288" cy="1944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64704"/>
            <a:ext cx="8183880" cy="792088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Традиционными стали поездки детей в храмы и монастыри Саранска</a:t>
            </a:r>
            <a:endParaRPr lang="ru-RU" b="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2204864"/>
            <a:ext cx="8183880" cy="33843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cap="all" dirty="0" smtClean="0"/>
              <a:t>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 algn="r">
              <a:buNone/>
            </a:pPr>
            <a:r>
              <a:rPr lang="ru-RU" sz="1600" dirty="0" smtClean="0"/>
              <a:t>                                                            Свято-Федоровский          кафедральный собор</a:t>
            </a:r>
          </a:p>
          <a:p>
            <a:pPr algn="r">
              <a:buNone/>
            </a:pPr>
            <a:r>
              <a:rPr lang="ru-RU" sz="1600" dirty="0" smtClean="0"/>
              <a:t> в честь св. Феодора Ушакова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</a:t>
            </a:r>
            <a:endParaRPr lang="ru-RU" sz="1600" dirty="0"/>
          </a:p>
        </p:txBody>
      </p:sp>
      <p:pic>
        <p:nvPicPr>
          <p:cNvPr id="7" name="Picture 3" descr="J:\мама\P1010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00808"/>
            <a:ext cx="270442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:\фильмы\Фото\Фотографии\Фото-99\Фото\P1010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717032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08720"/>
            <a:ext cx="818388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err="1" smtClean="0"/>
              <a:t>Макаровский</a:t>
            </a:r>
            <a:r>
              <a:rPr lang="ru-RU" b="0" dirty="0" smtClean="0"/>
              <a:t> </a:t>
            </a:r>
            <a:r>
              <a:rPr lang="ru-RU" b="0" dirty="0" err="1" smtClean="0"/>
              <a:t>Иоанно-Богословский</a:t>
            </a:r>
            <a:r>
              <a:rPr lang="ru-RU" b="0" dirty="0" smtClean="0"/>
              <a:t> мужской монастырь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988840"/>
            <a:ext cx="8183880" cy="3600400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Светлый праздник Пасхи</a:t>
            </a:r>
            <a:endParaRPr lang="ru-RU" dirty="0"/>
          </a:p>
        </p:txBody>
      </p:sp>
      <p:pic>
        <p:nvPicPr>
          <p:cNvPr id="3075" name="Picture 3" descr="I:\фильмы\Фото\Фотографии\Фото-99\Новая папка\P1010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31573" y="3020955"/>
            <a:ext cx="2496277" cy="1872208"/>
          </a:xfrm>
          <a:prstGeom prst="rect">
            <a:avLst/>
          </a:prstGeom>
          <a:noFill/>
        </p:spPr>
      </p:pic>
      <p:pic>
        <p:nvPicPr>
          <p:cNvPr id="3076" name="Picture 4" descr="I:\фильмы\Фото\Фотографии\Фото-99\Новая папка\P1010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88840"/>
            <a:ext cx="2376264" cy="1782198"/>
          </a:xfrm>
          <a:prstGeom prst="rect">
            <a:avLst/>
          </a:prstGeom>
          <a:noFill/>
        </p:spPr>
      </p:pic>
      <p:pic>
        <p:nvPicPr>
          <p:cNvPr id="3077" name="Picture 5" descr="I:\фильмы\Фото\Фотографии\Фото-99\Новая папка\P1010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467876" y="2972951"/>
            <a:ext cx="2496279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асх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1152128" cy="15361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183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rgbClr val="FF0000"/>
                </a:solidFill>
              </a:rPr>
              <a:t>Праздник – светлое Христово Воскресенье</a:t>
            </a:r>
            <a:endParaRPr lang="ru-RU" b="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183880" cy="3384376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Поздравление детям от </a:t>
            </a:r>
          </a:p>
          <a:p>
            <a:pPr>
              <a:buNone/>
            </a:pPr>
            <a:r>
              <a:rPr lang="ru-RU" sz="1600" dirty="0" err="1" smtClean="0"/>
              <a:t>священослужителя</a:t>
            </a:r>
            <a:endParaRPr lang="ru-RU" b="1" dirty="0"/>
          </a:p>
        </p:txBody>
      </p:sp>
      <p:pic>
        <p:nvPicPr>
          <p:cNvPr id="4" name="Picture 2" descr="I:\фильмы\Фото\Фотографии\Фото-99\мду\100OLYMP\PC280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26922"/>
            <a:ext cx="2376264" cy="1782198"/>
          </a:xfrm>
          <a:prstGeom prst="rect">
            <a:avLst/>
          </a:prstGeom>
          <a:noFill/>
        </p:spPr>
      </p:pic>
      <p:pic>
        <p:nvPicPr>
          <p:cNvPr id="4098" name="Picture 2" descr="I:\фильмы\Фото\Фотографии\Фото-99\мду\100OLYMP\PC280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52331" y="1732645"/>
            <a:ext cx="2558952" cy="1919214"/>
          </a:xfrm>
          <a:prstGeom prst="rect">
            <a:avLst/>
          </a:prstGeom>
          <a:noFill/>
        </p:spPr>
      </p:pic>
      <p:pic>
        <p:nvPicPr>
          <p:cNvPr id="4099" name="Picture 3" descr="I:\фильмы\Фото\Фотографии\Фото-99\мду\100OLYMP\PC2800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916832"/>
            <a:ext cx="2376264" cy="1782198"/>
          </a:xfrm>
          <a:prstGeom prst="rect">
            <a:avLst/>
          </a:prstGeom>
          <a:noFill/>
        </p:spPr>
      </p:pic>
      <p:pic>
        <p:nvPicPr>
          <p:cNvPr id="4100" name="Picture 4" descr="I:\фильмы\Фото\Фотографии\Фото-99\мду\100OLYMP\PC2800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933056"/>
            <a:ext cx="2448272" cy="1836204"/>
          </a:xfrm>
          <a:prstGeom prst="rect">
            <a:avLst/>
          </a:prstGeom>
          <a:noFill/>
        </p:spPr>
      </p:pic>
      <p:pic>
        <p:nvPicPr>
          <p:cNvPr id="4102" name="Picture 6" descr="http://s55.radikal.ru/i147/1010/f9/97c5cfd2439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509120"/>
            <a:ext cx="1502143" cy="1556792"/>
          </a:xfrm>
          <a:prstGeom prst="rect">
            <a:avLst/>
          </a:prstGeom>
          <a:noFill/>
        </p:spPr>
      </p:pic>
      <p:pic>
        <p:nvPicPr>
          <p:cNvPr id="4104" name="Picture 8" descr="http://mlady.net/images/prazdniki/pasha-pisank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4869160"/>
            <a:ext cx="1512168" cy="933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08720"/>
            <a:ext cx="818388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Создание альбома </a:t>
            </a:r>
            <a:br>
              <a:rPr lang="ru-RU" dirty="0" smtClean="0"/>
            </a:br>
            <a:r>
              <a:rPr lang="ru-RU" dirty="0" smtClean="0"/>
              <a:t>«Святые Земли русской»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76872"/>
            <a:ext cx="8183880" cy="3312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097" name="Picture 1" descr="C:\Users\Досм\Desktop\cfl\P1020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85492"/>
            <a:ext cx="3600400" cy="2700300"/>
          </a:xfrm>
          <a:prstGeom prst="rect">
            <a:avLst/>
          </a:prstGeom>
          <a:noFill/>
        </p:spPr>
      </p:pic>
      <p:pic>
        <p:nvPicPr>
          <p:cNvPr id="3078" name="Picture 6" descr="http://3rm.info/uploads/posts/2010-01/1262377971_tri-bogatyry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772816"/>
            <a:ext cx="2088232" cy="1363743"/>
          </a:xfrm>
          <a:prstGeom prst="rect">
            <a:avLst/>
          </a:prstGeom>
          <a:noFill/>
        </p:spPr>
      </p:pic>
      <p:pic>
        <p:nvPicPr>
          <p:cNvPr id="3080" name="Picture 8" descr="http://vpk-news.ru/sites/default/files/images/2010/11/07/issue_180_10_01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556792"/>
            <a:ext cx="1368152" cy="1402356"/>
          </a:xfrm>
          <a:prstGeom prst="rect">
            <a:avLst/>
          </a:prstGeom>
          <a:noFill/>
        </p:spPr>
      </p:pic>
      <p:pic>
        <p:nvPicPr>
          <p:cNvPr id="3082" name="Picture 10" descr="http://www.pravmir.ru/wp-content/uploads/2010/07/v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005064"/>
            <a:ext cx="1224136" cy="1705453"/>
          </a:xfrm>
          <a:prstGeom prst="rect">
            <a:avLst/>
          </a:prstGeom>
          <a:noFill/>
        </p:spPr>
      </p:pic>
      <p:pic>
        <p:nvPicPr>
          <p:cNvPr id="3084" name="Picture 12" descr="http://img2.labirint.ru/books/303826/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005064"/>
            <a:ext cx="1080120" cy="1669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3.foto.rambler.ru/preview/r/668x501/4ce7899a-d711-e79d-b29e-ab8c7862937a/%D0%A1%D0%95%D0%A0%D0%90%D0%A4%D0%98%D0%9C_%D0%A1%D0%90%D0%A0%D0%9E%D0%92%D0%A1%D0%9A%D0%98%D0%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284984"/>
            <a:ext cx="3024336" cy="22682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83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Результат кружка «Возрождение»</a:t>
            </a:r>
            <a:endParaRPr lang="ru-RU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916832"/>
            <a:ext cx="6517352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1800" dirty="0" smtClean="0"/>
              <a:t>Я надеюсь, что согласованная педагогическая работа, которая ведётся в нашем детском саду, заинтересованность родителей воспитанников, педагогически грамотное участие священства способствует организации</a:t>
            </a:r>
          </a:p>
          <a:p>
            <a:pPr>
              <a:buNone/>
            </a:pPr>
            <a:r>
              <a:rPr lang="ru-RU" sz="1800" dirty="0" smtClean="0"/>
              <a:t>   правильного духовно – нравственного</a:t>
            </a:r>
          </a:p>
          <a:p>
            <a:pPr>
              <a:buNone/>
            </a:pPr>
            <a:r>
              <a:rPr lang="ru-RU" sz="1800" dirty="0" smtClean="0"/>
              <a:t>   развития ребёнка.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см\Desktop\cfl\P1020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3168352" cy="2376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Руководитель кружка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276872"/>
            <a:ext cx="8183880" cy="2808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         Бородулина Любовь Петровна</a:t>
            </a:r>
          </a:p>
          <a:p>
            <a:endParaRPr lang="ru-RU" sz="2400" dirty="0" smtClean="0"/>
          </a:p>
          <a:p>
            <a:pPr algn="r">
              <a:buNone/>
            </a:pPr>
            <a:r>
              <a:rPr lang="ru-RU" sz="2400" dirty="0" smtClean="0"/>
              <a:t>                      Воспитатель высшей квалификационной категории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stihi.ru/pics/2012/05/09/6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9" y="3474484"/>
            <a:ext cx="2664296" cy="21147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64704"/>
            <a:ext cx="818388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Паспорт кружка «Возрождение»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852936"/>
            <a:ext cx="8183880" cy="18722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Вид работы: групповой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Тип работы: познавательный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Продолжительность: долгосрочный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Возраст: 5-7 лет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83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Участники кружка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556792"/>
            <a:ext cx="5688632" cy="388843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Дети подготовительной группы №9</a:t>
            </a:r>
          </a:p>
          <a:p>
            <a:pPr>
              <a:buNone/>
            </a:pPr>
            <a:endParaRPr lang="ru-RU" sz="36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1.Андин Ярослав</a:t>
            </a:r>
          </a:p>
          <a:p>
            <a:r>
              <a:rPr lang="ru-RU" dirty="0" smtClean="0"/>
              <a:t>2.Аверкин Олег</a:t>
            </a:r>
          </a:p>
          <a:p>
            <a:r>
              <a:rPr lang="ru-RU" dirty="0" err="1" smtClean="0"/>
              <a:t>З.Болдорев</a:t>
            </a:r>
            <a:r>
              <a:rPr lang="ru-RU" dirty="0" smtClean="0"/>
              <a:t> Дима</a:t>
            </a:r>
          </a:p>
          <a:p>
            <a:r>
              <a:rPr lang="ru-RU" dirty="0" smtClean="0"/>
              <a:t>4.Елистратов Илья</a:t>
            </a:r>
          </a:p>
          <a:p>
            <a:r>
              <a:rPr lang="ru-RU" dirty="0" smtClean="0"/>
              <a:t>5.Кокин Никита</a:t>
            </a:r>
          </a:p>
          <a:p>
            <a:r>
              <a:rPr lang="ru-RU" dirty="0" smtClean="0"/>
              <a:t>6.Колесникова Таня</a:t>
            </a:r>
          </a:p>
          <a:p>
            <a:r>
              <a:rPr lang="ru-RU" dirty="0" smtClean="0"/>
              <a:t>7.Минеев Алеша</a:t>
            </a:r>
          </a:p>
          <a:p>
            <a:r>
              <a:rPr lang="ru-RU" dirty="0" smtClean="0"/>
              <a:t>8.Мишина Настя</a:t>
            </a:r>
          </a:p>
          <a:p>
            <a:r>
              <a:rPr lang="ru-RU" dirty="0" smtClean="0"/>
              <a:t>9.Мустайкин Саша</a:t>
            </a:r>
          </a:p>
          <a:p>
            <a:r>
              <a:rPr lang="ru-RU" dirty="0" smtClean="0"/>
              <a:t>1.Новайкина Ксюша</a:t>
            </a:r>
          </a:p>
          <a:p>
            <a:r>
              <a:rPr lang="ru-RU" dirty="0" smtClean="0"/>
              <a:t>11.Одыванов Даниил</a:t>
            </a:r>
          </a:p>
          <a:p>
            <a:r>
              <a:rPr lang="ru-RU" dirty="0" smtClean="0"/>
              <a:t>12.Рыженков Дима</a:t>
            </a:r>
          </a:p>
          <a:p>
            <a:r>
              <a:rPr lang="ru-RU" dirty="0" smtClean="0"/>
              <a:t>13.Чапайкина Катя</a:t>
            </a:r>
          </a:p>
          <a:p>
            <a:r>
              <a:rPr lang="ru-RU" dirty="0" smtClean="0"/>
              <a:t>14.Чипсанов Владик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4" name="Picture 4" descr="J:\мама\P1010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36912"/>
            <a:ext cx="3219400" cy="222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i077.radikal.ru/0907/b8/60f62231f17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2711003" cy="2016224"/>
          </a:xfrm>
          <a:prstGeom prst="rect">
            <a:avLst/>
          </a:prstGeom>
          <a:noFill/>
        </p:spPr>
      </p:pic>
      <p:pic>
        <p:nvPicPr>
          <p:cNvPr id="11266" name="Picture 2" descr="http://www.bookpedia.ru/uploads/posts/2011-11/1321966718_2199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4438">
            <a:off x="6854448" y="3697620"/>
            <a:ext cx="1289482" cy="18267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836712"/>
            <a:ext cx="649106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Цель кружковой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502920" y="2276872"/>
            <a:ext cx="7309440" cy="338437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Формировать общечеловеческие ценности детей дошкольного возраста на основе приобщения их к национальному наследию русской христианской культуры.</a:t>
            </a:r>
          </a:p>
          <a:p>
            <a:r>
              <a:rPr lang="ru-RU" sz="1800" dirty="0" smtClean="0"/>
              <a:t>Воспитание духовно нравственной личности.</a:t>
            </a:r>
          </a:p>
          <a:p>
            <a:r>
              <a:rPr lang="ru-RU" sz="1800" dirty="0" smtClean="0"/>
              <a:t>Расширение кругозора детей, любознательности, эмоциональной отзывчивости.</a:t>
            </a:r>
          </a:p>
          <a:p>
            <a:r>
              <a:rPr lang="ru-RU" sz="1800" dirty="0" smtClean="0"/>
              <a:t>Формирование русского менталитета на основе традиций православной культуры.</a:t>
            </a:r>
            <a:endParaRPr lang="ru-RU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64704"/>
            <a:ext cx="818388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Задачи кружковой работы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1772816"/>
            <a:ext cx="8183880" cy="417646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600" dirty="0" smtClean="0"/>
              <a:t>Дать первые представления об отдельных нравственно - </a:t>
            </a:r>
            <a:r>
              <a:rPr lang="ru-RU" sz="1600" dirty="0" err="1" smtClean="0"/>
              <a:t>филосовских</a:t>
            </a:r>
            <a:r>
              <a:rPr lang="ru-RU" sz="1600" dirty="0" smtClean="0"/>
              <a:t> категорий, добре и зле, созидание и разрушении, жизни и смерти.</a:t>
            </a:r>
          </a:p>
          <a:p>
            <a:pPr>
              <a:buFontTx/>
              <a:buChar char="-"/>
            </a:pPr>
            <a:r>
              <a:rPr lang="ru-RU" sz="1600" dirty="0" smtClean="0"/>
              <a:t>- Формировать первые знания об истории человеческой культуры.</a:t>
            </a:r>
          </a:p>
          <a:p>
            <a:pPr>
              <a:buFontTx/>
              <a:buChar char="-"/>
            </a:pPr>
            <a:r>
              <a:rPr lang="ru-RU" sz="1600" dirty="0" smtClean="0"/>
              <a:t>- Формировать духовный мир личности ребенка, единство общего и нравственного развития.</a:t>
            </a:r>
          </a:p>
          <a:p>
            <a:pPr>
              <a:buFontTx/>
              <a:buChar char="-"/>
            </a:pPr>
            <a:r>
              <a:rPr lang="ru-RU" sz="1600" dirty="0" smtClean="0"/>
              <a:t>- Воспитывать человечность, нравственность, гуманность.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мама\P1010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284984"/>
            <a:ext cx="3128478" cy="21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80728"/>
            <a:ext cx="818388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Формы работы кружка «Возрождение»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00808"/>
            <a:ext cx="7453456" cy="2736304"/>
          </a:xfrm>
        </p:spPr>
        <p:txBody>
          <a:bodyPr>
            <a:normAutofit/>
          </a:bodyPr>
          <a:lstStyle/>
          <a:p>
            <a:r>
              <a:rPr lang="ru-RU" sz="1700" dirty="0" smtClean="0"/>
              <a:t>1. Беседы с применением наглядных пособий</a:t>
            </a:r>
          </a:p>
          <a:p>
            <a:r>
              <a:rPr lang="ru-RU" sz="1700" dirty="0" smtClean="0"/>
              <a:t>2. Экскурсии  в храмы, монастыри.</a:t>
            </a:r>
          </a:p>
          <a:p>
            <a:r>
              <a:rPr lang="ru-RU" sz="1700" dirty="0" smtClean="0"/>
              <a:t>3. Практическая работа</a:t>
            </a:r>
          </a:p>
          <a:p>
            <a:r>
              <a:rPr lang="ru-RU" sz="1700" dirty="0" smtClean="0"/>
              <a:t>4. Мини-занятия (дидактические игры, рассматривание иллюстраций, чтение литературы и т. д.)</a:t>
            </a:r>
          </a:p>
          <a:p>
            <a:r>
              <a:rPr lang="ru-RU" sz="1700" dirty="0" smtClean="0"/>
              <a:t>5. Развлечения</a:t>
            </a:r>
          </a:p>
          <a:p>
            <a:r>
              <a:rPr lang="ru-RU" sz="1700" dirty="0" smtClean="0"/>
              <a:t>6. Выпуск детьми плакатов, </a:t>
            </a:r>
          </a:p>
          <a:p>
            <a:pPr>
              <a:buNone/>
            </a:pPr>
            <a:r>
              <a:rPr lang="ru-RU" sz="1700" dirty="0" smtClean="0"/>
              <a:t>   стенгазет, создание </a:t>
            </a:r>
          </a:p>
          <a:p>
            <a:pPr>
              <a:buNone/>
            </a:pPr>
            <a:r>
              <a:rPr lang="ru-RU" sz="1700" dirty="0" smtClean="0"/>
              <a:t>   папок-передвижек.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3290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08920"/>
            <a:ext cx="4104456" cy="26856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836712"/>
            <a:ext cx="8183880" cy="57606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Сроки реализации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988840"/>
            <a:ext cx="7669480" cy="1944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1700" dirty="0" smtClean="0"/>
              <a:t>Программа рассчитана на  </a:t>
            </a:r>
          </a:p>
          <a:p>
            <a:pPr>
              <a:buNone/>
            </a:pPr>
            <a:r>
              <a:rPr lang="ru-RU" sz="1700" dirty="0" smtClean="0"/>
              <a:t>      2 года обучения  </a:t>
            </a:r>
          </a:p>
          <a:p>
            <a:pPr>
              <a:buNone/>
            </a:pPr>
            <a:r>
              <a:rPr lang="ru-RU" sz="1700" dirty="0" smtClean="0"/>
              <a:t>  Режим занятий: </a:t>
            </a:r>
          </a:p>
          <a:p>
            <a:pPr>
              <a:buNone/>
            </a:pPr>
            <a:r>
              <a:rPr lang="ru-RU" sz="1700" dirty="0" smtClean="0"/>
              <a:t>       2 раза в неделю </a:t>
            </a:r>
          </a:p>
          <a:p>
            <a:pPr>
              <a:buNone/>
            </a:pPr>
            <a:r>
              <a:rPr lang="ru-RU" sz="1700" dirty="0" smtClean="0"/>
              <a:t>            по 25 минут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bc-people.com/shop/seraphim-sarov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20688"/>
            <a:ext cx="1690457" cy="20092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92696"/>
            <a:ext cx="802952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Православный уголок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396044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Знакомство С Библией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sz="2000" dirty="0" smtClean="0"/>
              <a:t>Знакомство с жизнью Святых: </a:t>
            </a:r>
          </a:p>
          <a:p>
            <a:pPr algn="r">
              <a:buNone/>
            </a:pPr>
            <a:r>
              <a:rPr lang="ru-RU" sz="2000" dirty="0" smtClean="0"/>
              <a:t>Серафима </a:t>
            </a:r>
            <a:r>
              <a:rPr lang="ru-RU" sz="2000" dirty="0" err="1" smtClean="0"/>
              <a:t>Саровского</a:t>
            </a:r>
            <a:endParaRPr lang="ru-RU" sz="2000" dirty="0"/>
          </a:p>
        </p:txBody>
      </p:sp>
      <p:pic>
        <p:nvPicPr>
          <p:cNvPr id="6147" name="Picture 3" descr="C:\Users\Досм\Desktop\cfl\P10205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04864"/>
            <a:ext cx="2339752" cy="1754814"/>
          </a:xfrm>
          <a:prstGeom prst="rect">
            <a:avLst/>
          </a:prstGeom>
          <a:noFill/>
        </p:spPr>
      </p:pic>
      <p:pic>
        <p:nvPicPr>
          <p:cNvPr id="5122" name="Picture 2" descr="I:\фильмы\Фото\Фотографии\Фото-99\Новая папка\P10102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77072"/>
            <a:ext cx="2304256" cy="1728192"/>
          </a:xfrm>
          <a:prstGeom prst="rect">
            <a:avLst/>
          </a:prstGeom>
          <a:noFill/>
        </p:spPr>
      </p:pic>
      <p:pic>
        <p:nvPicPr>
          <p:cNvPr id="5123" name="Picture 3" descr="I:\фильмы\Фото\Фотографии\Фото-99\Новая папка\P10102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700808"/>
            <a:ext cx="2189905" cy="1642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218</TotalTime>
  <Words>347</Words>
  <Application>Microsoft Office PowerPoint</Application>
  <PresentationFormat>Экран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МДОУ №99 комбинированного вида</vt:lpstr>
      <vt:lpstr>Руководитель кружка</vt:lpstr>
      <vt:lpstr>Паспорт кружка «Возрождение»</vt:lpstr>
      <vt:lpstr>Участники кружка</vt:lpstr>
      <vt:lpstr>Цель кружковой работы</vt:lpstr>
      <vt:lpstr>Задачи кружковой работы</vt:lpstr>
      <vt:lpstr>Формы работы кружка «Возрождение»</vt:lpstr>
      <vt:lpstr>Сроки реализации</vt:lpstr>
      <vt:lpstr>Православный уголок</vt:lpstr>
      <vt:lpstr>Традиционными стали поездки детей в храмы и монастыри Саранска</vt:lpstr>
      <vt:lpstr>Макаровский Иоанно-Богословский мужской монастырь</vt:lpstr>
      <vt:lpstr>Праздник – светлое Христово Воскресенье</vt:lpstr>
      <vt:lpstr>Создание альбома  «Святые Земли русской»</vt:lpstr>
      <vt:lpstr>Результат кружка «Возрождение»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№99 комбинированного вида</dc:title>
  <dc:creator>Досм</dc:creator>
  <cp:lastModifiedBy>Досм</cp:lastModifiedBy>
  <cp:revision>26</cp:revision>
  <dcterms:created xsi:type="dcterms:W3CDTF">2013-04-16T03:34:11Z</dcterms:created>
  <dcterms:modified xsi:type="dcterms:W3CDTF">2013-12-02T17:38:14Z</dcterms:modified>
</cp:coreProperties>
</file>