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  <p:sldId id="256" r:id="rId3"/>
    <p:sldId id="271" r:id="rId4"/>
    <p:sldId id="272" r:id="rId5"/>
    <p:sldId id="257" r:id="rId6"/>
    <p:sldId id="259" r:id="rId7"/>
    <p:sldId id="261" r:id="rId8"/>
    <p:sldId id="262" r:id="rId9"/>
    <p:sldId id="263" r:id="rId10"/>
    <p:sldId id="264" r:id="rId11"/>
    <p:sldId id="265" r:id="rId12"/>
    <p:sldId id="273" r:id="rId13"/>
    <p:sldId id="274" r:id="rId14"/>
    <p:sldId id="275" r:id="rId15"/>
    <p:sldId id="276" r:id="rId16"/>
    <p:sldId id="277" r:id="rId17"/>
    <p:sldId id="287" r:id="rId18"/>
    <p:sldId id="278" r:id="rId19"/>
    <p:sldId id="266" r:id="rId20"/>
    <p:sldId id="267" r:id="rId21"/>
    <p:sldId id="279" r:id="rId22"/>
    <p:sldId id="280" r:id="rId23"/>
    <p:sldId id="283" r:id="rId24"/>
    <p:sldId id="281" r:id="rId25"/>
    <p:sldId id="286" r:id="rId26"/>
    <p:sldId id="282" r:id="rId27"/>
    <p:sldId id="268" r:id="rId28"/>
    <p:sldId id="269" r:id="rId29"/>
    <p:sldId id="260" r:id="rId30"/>
    <p:sldId id="284" r:id="rId31"/>
    <p:sldId id="27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9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0"/>
            <a:ext cx="6815669" cy="3441849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Русская народная сказка как нравственное формирование духовных ценностей на уроках литературы в условиях внедрения ФГОС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Задачи исследования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попросить учащихся 5,7,9,10 классов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попытаться растолковать сказку;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проанализировать и классифицировать ответы  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учащихся;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сформулировать промежуточные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выводы;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сопоставить собственные данные с научными источниками.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531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62152"/>
            <a:ext cx="9601196" cy="1087821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Литературный обзор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863248"/>
            <a:ext cx="9601196" cy="422224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/>
              <a:t>Мельников, М. Н. Русский детский фольклор. Москва, 1987</a:t>
            </a:r>
          </a:p>
          <a:p>
            <a:pPr lvl="0"/>
            <a:r>
              <a:rPr lang="ru-RU" b="1" dirty="0"/>
              <a:t>Топоров В. Н. К реконструкции мифа о мировом яйце //Труды по знаковым системам, т. 3, Тарту, 1967</a:t>
            </a:r>
          </a:p>
          <a:p>
            <a:pPr lvl="0"/>
            <a:r>
              <a:rPr lang="ru-RU" b="1" dirty="0" err="1"/>
              <a:t>Пропп</a:t>
            </a:r>
            <a:r>
              <a:rPr lang="ru-RU" b="1" dirty="0"/>
              <a:t>, В. Я. Русская сказка. Москва, 20</a:t>
            </a:r>
            <a:r>
              <a:rPr lang="ru-RU" b="1" u="sng" dirty="0"/>
              <a:t>13</a:t>
            </a:r>
            <a:endParaRPr lang="ru-RU" b="1" dirty="0"/>
          </a:p>
          <a:p>
            <a:pPr lvl="0"/>
            <a:r>
              <a:rPr lang="ru-RU" b="1" dirty="0"/>
              <a:t>Соловей Т.Г., Грачева И.В. Яйцо Курочки Рябы. История, философия, мифология // Литература в школе. - 2000. - № 3. - С. 79.</a:t>
            </a:r>
          </a:p>
          <a:p>
            <a:pPr lvl="0"/>
            <a:r>
              <a:rPr lang="ru-RU" b="1" dirty="0"/>
              <a:t>Грачева И.В. «Курочка Ряба», или родом из сказки // Литература в школе. - 2000. - № 3. - С. 86-91.</a:t>
            </a:r>
          </a:p>
          <a:p>
            <a:pPr lvl="0"/>
            <a:r>
              <a:rPr lang="ru-RU" b="1" dirty="0"/>
              <a:t>Князева М. Жила-была Курочка Ряба : ведическая культура в русском фольклоре. - // Литература в школе. - №3. - 1997.- 56-67с.</a:t>
            </a:r>
          </a:p>
          <a:p>
            <a:pPr lvl="0"/>
            <a:r>
              <a:rPr lang="ru-RU" b="1" dirty="0"/>
              <a:t>Руднев В. П. Энциклопедический словарь культуры XX века : ключевые понятия и тексты. - 3-е изд., доп. и </a:t>
            </a:r>
            <a:r>
              <a:rPr lang="ru-RU" b="1" dirty="0" err="1"/>
              <a:t>испр</a:t>
            </a:r>
            <a:r>
              <a:rPr lang="ru-RU" b="1" dirty="0"/>
              <a:t>. - М. : Аграф, 2009. - 543 с., С. 196—200</a:t>
            </a:r>
          </a:p>
          <a:p>
            <a:pPr lvl="0"/>
            <a:r>
              <a:rPr lang="ru-RU" b="1" dirty="0"/>
              <a:t> Курочка // Народные русские сказки А. Н. Афанасьева: В 3 т. — М.: Наука, 1984—1985. — (Лит. памятники). Т. 1. — 1984. — С. 83—84.</a:t>
            </a:r>
            <a:br>
              <a:rPr lang="ru-RU" b="1" dirty="0"/>
            </a:b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949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77916"/>
            <a:ext cx="9601196" cy="167114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Варианты толкований сюжета сказки </a:t>
            </a:r>
            <a:r>
              <a:rPr lang="ru-RU" dirty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3965" y="2475187"/>
            <a:ext cx="10484069" cy="3862552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В. Я. </a:t>
            </a:r>
            <a:r>
              <a:rPr lang="ru-RU" b="1" dirty="0" err="1" smtClean="0">
                <a:solidFill>
                  <a:srgbClr val="002060"/>
                </a:solidFill>
              </a:rPr>
              <a:t>Пропп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/>
              <a:t>видел в композиции </a:t>
            </a:r>
            <a:r>
              <a:rPr lang="ru-RU" b="1" dirty="0" smtClean="0"/>
              <a:t> </a:t>
            </a:r>
            <a:r>
              <a:rPr lang="ru-RU" b="1" dirty="0"/>
              <a:t>сказки вообще и сказки про курочку </a:t>
            </a:r>
            <a:r>
              <a:rPr lang="ru-RU" b="1" dirty="0" err="1"/>
              <a:t>Рябу</a:t>
            </a:r>
            <a:r>
              <a:rPr lang="ru-RU" b="1" dirty="0"/>
              <a:t> в частности комическую природу. Учёный говорил о ничтожности событий, стоящих в начале </a:t>
            </a:r>
            <a:r>
              <a:rPr lang="ru-RU" b="1" dirty="0" smtClean="0"/>
              <a:t> </a:t>
            </a:r>
            <a:r>
              <a:rPr lang="ru-RU" b="1" dirty="0"/>
              <a:t>сказки. «Ничтожность этих событий иногда стоит в комическом </a:t>
            </a:r>
            <a:r>
              <a:rPr lang="ru-RU" b="1" dirty="0" smtClean="0"/>
              <a:t>контрасте</a:t>
            </a:r>
            <a:r>
              <a:rPr lang="ru-RU" b="1" dirty="0"/>
              <a:t> с чудовищным нарастанием вытекающих из них последствий и с конечной </a:t>
            </a:r>
            <a:r>
              <a:rPr lang="ru-RU" b="1" dirty="0" smtClean="0"/>
              <a:t>катастрофой</a:t>
            </a:r>
            <a:r>
              <a:rPr lang="ru-RU" b="1" dirty="0"/>
              <a:t> (начало — разбилось яичко, конец — сгорает вся деревня)».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22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08083"/>
            <a:ext cx="9601196" cy="426778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 «Курочка Ряба» известен в восточнославянском фольклоре, в фольклоре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поляков, румын, литовцев и латышей.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румынских и части литовских вариантов причина горя не связана с яйцом. В фольклоре многих других народов существуют схожие по структуре сюжеты: у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словаков, сербов,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фольклоре народов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балтийской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языковой группы.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979" y="804041"/>
            <a:ext cx="10736318" cy="513488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Топоров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(основоположник «теории основного мифа») возводил сюжет сказки к мотиву 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Мирового Яйца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раскалывает мифологический герой. Этот мотив В. Н. Топоров реконструировал по текстам сказочного типа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«Три царства: золотое, серебряное и медное») и близким к нему. Предполагалось, что мотив расколотого Мирового Яйца и происхождения из него мира в целом или отдельных его частей (небо, земля, и т. п.) — общий для мифологических представлений многих народов, в том числе славян, прибалтийских финнов, древних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греков, у жителей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Китая, Индии, Индонезии, Океании, Австралии, Африки и т. д.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Топоров считал, что сказка «Курочка Ряба» является крайним вырожденным вариантом вышеприведённого мифологического представления.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7462" y="1292772"/>
            <a:ext cx="10421007" cy="4583096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 Г. 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Мощенской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«Курочке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Рябе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отражается глубинный слой мифопоэтических представлений, сказка содержит в себе космогоническую модель мира, разделенного на верхний, средний и нижний миры. При этом средний мир (Землю) воплощают дед, баба и курочка ряба, нижний мир (преисподнюю) — мышка, 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 — золотое космическое яйцо.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войственность переживания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характер центральных действующих героев сказки, мышки и курочки, позволяет рассматривать сюжет в двух ключах: положительном, созидательном (разбиение яйца – это создание звездного неба) и отрицательном, разрушительном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54925"/>
            <a:ext cx="9601196" cy="3920944"/>
          </a:xfrm>
        </p:spPr>
        <p:txBody>
          <a:bodyPr/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 </a:t>
            </a:r>
            <a:r>
              <a:rPr lang="ru-RU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считал, что «Курочка Ряба» — это сказка о человеческом счастье: «Счастье — это золотое яйцо — люди бьют его и так и эдак, а пробежала мышка, хвостиком махнула…». Такое толкование встречает поддержку: «Попробуйте рассказать счастье и о легкости его утраты как-то понятнее, образнее, целостнее… Каждый понимает, что сказка об этом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38" y="835572"/>
            <a:ext cx="10389476" cy="50402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М.Е. Вигдорчик </a:t>
            </a:r>
            <a:r>
              <a:rPr lang="ru-RU" b="1" dirty="0"/>
              <a:t>в статье «Анализ русской сказки "Курочка ряба" в теории объектных отношений» пишет: "Золотое </a:t>
            </a:r>
            <a:r>
              <a:rPr lang="ru-RU" b="1" dirty="0" smtClean="0"/>
              <a:t>яйцо, </a:t>
            </a:r>
            <a:r>
              <a:rPr lang="ru-RU" b="1" dirty="0"/>
              <a:t>снесенное курицей — это символ ребенка, имеющего особую значимость для его родителей. […] Данная интерпретация согласуется с последующей частью сказки, где речь идет о том, что и дед и баба бьют яйцо. Бьют — воспитывают, пытаются привести яйцо в соответствие со своими представлениями и горечь разочарования наступает, когда в один момент некая "мышка" достигает того, чего они не могли достигнуть сами в отношении яйца. Кто же она, эта мышка? И ее символическое значение и ее действия (вильнуть хвостом) указывают на то, что это женщина (сноха), которая воспринимается родителями сына как соперница, легкомысленно себя ведущая. Утешение же могут родители найти только в оставшейся у них "Курочке </a:t>
            </a:r>
            <a:r>
              <a:rPr lang="ru-RU" b="1" dirty="0" err="1"/>
              <a:t>Рябе</a:t>
            </a:r>
            <a:r>
              <a:rPr lang="ru-RU" b="1" dirty="0"/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31384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56745"/>
            <a:ext cx="10103068" cy="5119123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Сказку о Курочке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Рябе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знает каждый, но читатель порой и не подозревает, что у неё есть автор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Ушинский Константин Дмитриевич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взял для букваря лишь канву- идею из русской народной сказки. Назвал курочку-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рябушечку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Рябой, придумал уникальную историю с золотым яйцом и радостным окончанием. 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Дмитриевич Ушинский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(1823-1870)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основоположником научной педагогики в России. Сказка, которую мы знаем с детства, вошла в его книгу-букварь "Родное слово", изданную им в 1864г, как уникальный методический материал для начинающих писать и читать. Поэтому она краткая, с множеством  вопросов, заставляющая читателей всех возрастов ломать голову в догадках о сути, а ведь это просто  учебный методический  материал. </a:t>
            </a:r>
          </a:p>
        </p:txBody>
      </p:sp>
    </p:spTree>
    <p:extLst>
      <p:ext uri="{BB962C8B-B14F-4D97-AF65-F5344CB8AC3E}">
        <p14:creationId xmlns:p14="http://schemas.microsoft.com/office/powerpoint/2010/main" val="34840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Методика исследования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материала;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Обработка литературы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 учащихся 5, 7, 9, 10 – х классов;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Обработка анкетных данных, их классификация;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 и выводы.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9995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 чем мораль сказки «Курочка Ряба»?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выполнила: Моисеева Нина Михайловна, учитель русского языка и литературы</a:t>
            </a:r>
          </a:p>
          <a:p>
            <a:r>
              <a:rPr lang="ru-RU" b="1" dirty="0" smtClean="0"/>
              <a:t>МОБУ СОШ № 17 г. Якутск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011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31358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Результаты исследования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671145"/>
            <a:ext cx="9601196" cy="411013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сопоставили собственные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данные, полученные в результате исследования,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данными научных источников из обзора литературы 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установили , что большинство  из опрошенных считают сказку поучительной. Она о том, что надо беречь то , что имеешь.  Не надо плакать из – за пустяков. </a:t>
            </a:r>
          </a:p>
          <a:p>
            <a:pPr>
              <a:lnSpc>
                <a:spcPct val="107000"/>
              </a:lnSpc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Новизна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 состоит в том, что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провели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практические исследования с разновозрастными учащимися.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наша гипотеза подтвердилась: чем младше дети, тем сложнее им было понять содержание сказки. А старшеклассников сказка заставила задуматься и пофантазировать,  сформулировать определенные выводы.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04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93683"/>
            <a:ext cx="9601196" cy="7409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Ответы пятиклассников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166" y="1434663"/>
            <a:ext cx="10357944" cy="461929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знаю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Богатство не главное в жизни – его можно потерять.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надо плакать из –за разбитого золотого яйца, а радоваться простому.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учит доброте.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бережливости.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разбивать яйца из-за любопытства.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имей сто рублей, а имей сто друзей.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Богатый человек – это тот же простой человек.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Красивее не значит лучше.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надо так плакать из-за пустяков.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9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77918"/>
            <a:ext cx="9601196" cy="7094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Ответы семиклассников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3228" y="1387366"/>
            <a:ext cx="10281742" cy="448850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понимаю смысла этой сказки, но мне бы тоже хотелось узнать.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 сказки в законе подлости.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Курочка Ряба – это высшее доброе существо, которое преподносит людям что-то чудесное.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изначально не имела никакого смысла.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хорошее когда-нибудь заканчивается.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потеряешь дорогую тебе вещь, то почувствуешь боль и грусть.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надо грустить и плакать из-за пустяка. Из  любой ситуации можно найти выход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5572" y="709448"/>
            <a:ext cx="10610194" cy="516642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хранить своё счастье, нельзя об этом много говорить.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не хватает самого малого, чтобы осуществить задуманное.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Духовные ценности важнее материальных.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Неважно, какой ты снаружи – важно, что у тебя внутри.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обретаешь что-то особенное, вскоре ты можешь это потерять, поэтому нужно дорожить и пытаться сохранить. С чем-то особенным к человеку приходит великая ответственность, а с его потерей непередаваемые горесть и печаль.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 создал мир и передал его другим существам, вложив им в руки золотое яйцо.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люди, которые могут разбить, но есть люди, которые готовы дарить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25214"/>
            <a:ext cx="9601196" cy="55179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Ответы девятиклассников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23848"/>
            <a:ext cx="10389476" cy="450893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было задано много вопросов: почему они плакали, хотя сами пытались разбить яйцо? Почему Ряба снесла им другое (простое ) яйцо? И зачем они вообще били золотое яйцо?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думал, что легко смогу поведать смысл этой сказки, но …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Порой мы можем держаться очень долго, кто бы ни бил , ни предавал, но из-за мелочи можем сорваться (разбиться).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Порой мы все усложняем, не замечая очевидного.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никогда не задумывался над смыслом этой сказки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 ,подумав сейчас,  ничего не могу ответить.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5572" y="756746"/>
            <a:ext cx="10641725" cy="505606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судить о людях по внешности.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бы ни было яйцо, золотое или простое, оно остается яйцом. То же самое и с людьми: богатый или бедный, белый или черный – просто Человек.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Грубой силой нельзя достичь чего-то.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 в том, что надо ценить , что имеем.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имеет множество аспектов, олицетворяющих человеческие отношения.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друге, который всегда придет на выручку.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то, что дед и баба хотели разбить яйцо, они наказаны, как Адам и Ева.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1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40979"/>
            <a:ext cx="9601196" cy="44143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Ответы десятиклассников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806" y="1182414"/>
            <a:ext cx="10547131" cy="4918841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задумывался о смысле этой сказки. Когда призадумался, возникло множество вопросов…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имеем не ценим, а потеряв , плачем.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Яйцо – это либо проблема, либо счастье в жизни людей.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яйцо – это рай земной; баба и дед не берегли его: били и били . А жалостливая курочка, как Бог, подарила им простое яйцо ( обычную жизнь со всеми проблемами и бедами).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Яйцо - это счастье. Когда человек сам разрушает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бьет) свое счастье, ему кажется это нормальным. Но стоит это сделать постороннему, он громко плачет.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Возможно, они плакали , потому что яйцо оказалось не полностью золотым.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30622"/>
            <a:ext cx="9601196" cy="315309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выводы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510" y="1103587"/>
            <a:ext cx="10673255" cy="477228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действительно, 100% из опрошенных признались, что никогда не задумывались о смысле сказки. 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мы и предполагали, учащиеся 5х классов не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знают, и им даже сложно предположить,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чем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заключается мораль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сказки «Курочка Ряба».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Семиклассники дают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уже осмысленные философские ответы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это значит, что они уже начинают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понимать сказку и желают знать, в чем её суть.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Девятиклассники рассуждают уже логично: пытаются понять, почему дед и баба били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яйцо, чего добивались -  задают множество вопросов. 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Десятиклассники дают подробные развернутые ответы, в которых содержатся разные варианты осмысления сказки: от научных до бредовых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старше ученики, тем глубже понимание осмысления сказки.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Значит,  сказки все –таки пишут для взрослых: сказка ложь, да в ней намек – добрым молодцам урок 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821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62152"/>
            <a:ext cx="9601196" cy="662151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значимость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8634" y="1481960"/>
            <a:ext cx="10452537" cy="465082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Всех абсолютно заставил задуматься вопрос: «В чем, по-вашему, заключается смысл сказки «Курочка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Ряба»?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многие за советом и ответом обратились к родителям, интернету и разным другим источникам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написали интересные мини-сочинения.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пришли к выводу, что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каждая сказка обязательно имеет подтекст, и поэтому надо внимательнее к текстам,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таким маленьким сказкам.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они станут родителями, обязательно вспомнят об этом уроке и со знанием сути будут рассказывать своим детям сказку «Курочка Ряба».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75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02" y="145115"/>
            <a:ext cx="8655269" cy="648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99091"/>
            <a:ext cx="9601196" cy="1087820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002060"/>
                </a:solidFill>
              </a:rPr>
              <a:t>Курочка Ряба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07629"/>
            <a:ext cx="10040006" cy="39682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Жили-были дед да баба. И была у них Курочка Ряба.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Снесла курочка яичко, да не простое - золотое. 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Дед бил - не разбил.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Баба била - не разбила.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 мышка бежала, хвостиком махнула, яичко упало и разбилось.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Плачет дед, плачет баба и говорит им Курочка Ряба: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Не плачь, дед, не плачь, баба: снесу вам новое яичко не золотое, а простое!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628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978" y="725214"/>
            <a:ext cx="10752083" cy="5423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"Курочка</a:t>
            </a:r>
            <a:r>
              <a:rPr lang="ru-RU" b="1" dirty="0" smtClean="0"/>
              <a:t>"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                          (Русская народная сказка)</a:t>
            </a:r>
            <a:br>
              <a:rPr lang="ru-RU" b="1" dirty="0"/>
            </a:br>
            <a:r>
              <a:rPr lang="ru-RU" b="1" dirty="0"/>
              <a:t>    Жил-был старик со старушкою, у них была курочка-</a:t>
            </a:r>
            <a:r>
              <a:rPr lang="ru-RU" b="1" dirty="0" err="1"/>
              <a:t>татарушка</a:t>
            </a:r>
            <a:r>
              <a:rPr lang="ru-RU" b="1" dirty="0"/>
              <a:t>, </a:t>
            </a:r>
            <a:br>
              <a:rPr lang="ru-RU" b="1" dirty="0"/>
            </a:br>
            <a:r>
              <a:rPr lang="ru-RU" b="1" dirty="0"/>
              <a:t>снесла яичко в куте под окошком: пестро, востро, костяно, мудрено! Положила на полочку; мышка шла, хвостиком тряхнула, полочка упала, яичко разбилось. Старик плачет, старуха возрыдает, в печи пылает, верх на избе шатается, девочка-внучка с горя удавилась.</a:t>
            </a:r>
            <a:br>
              <a:rPr lang="ru-RU" b="1" dirty="0"/>
            </a:br>
            <a:r>
              <a:rPr lang="ru-RU" b="1" dirty="0"/>
              <a:t>    Идет просвирня, спрашивает: "Что они так плачут?" Старики начали пересказывать: «Как нам не плакать? Есть у нас курочка-</a:t>
            </a:r>
            <a:r>
              <a:rPr lang="ru-RU" b="1" dirty="0" err="1"/>
              <a:t>татарушка</a:t>
            </a:r>
            <a:r>
              <a:rPr lang="ru-RU" b="1" dirty="0"/>
              <a:t>, </a:t>
            </a:r>
            <a:br>
              <a:rPr lang="ru-RU" b="1" dirty="0"/>
            </a:br>
            <a:r>
              <a:rPr lang="ru-RU" b="1" dirty="0"/>
              <a:t>снесла яичко в куте под окошком: пестро, востро, костяно, мудрено! Положила на полочку; мышка шла, хвостиком тряхнула, полочка упала, яичко и разбилось! Я, старик, плачу, старуха возрыдает, в печи пылает, верх на избе шатается, девочка-внучка с горя удавилась». Просвирня как услыхала — все просвиры изломала и побросала. </a:t>
            </a:r>
            <a:br>
              <a:rPr lang="ru-RU" b="1" dirty="0"/>
            </a:br>
            <a:r>
              <a:rPr lang="ru-RU" b="1" dirty="0"/>
              <a:t>    Подходит дьячок и спрашивает у просвирни: зачем она просвиры побросала?</a:t>
            </a:r>
            <a:br>
              <a:rPr lang="ru-RU" b="1" dirty="0"/>
            </a:br>
            <a:r>
              <a:rPr lang="ru-RU" b="1" dirty="0"/>
              <a:t>Она пересказала ему все горе; дьячок побежал на колокольню и перебил все колокола.</a:t>
            </a:r>
            <a:br>
              <a:rPr lang="ru-RU" b="1" dirty="0"/>
            </a:br>
            <a:r>
              <a:rPr lang="ru-RU" b="1" dirty="0"/>
              <a:t>   Идет поп, спрашивает у дьячка: зачем колокола перебил? Дьячок пересказал все горе попу, а поп побежал, все книги изорвал.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37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166" y="662152"/>
            <a:ext cx="10342179" cy="53602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   </a:t>
            </a:r>
            <a:r>
              <a:rPr lang="ru-RU" b="1" dirty="0">
                <a:solidFill>
                  <a:srgbClr val="C00000"/>
                </a:solidFill>
              </a:rPr>
              <a:t>Вот Вам настоящая сказка о курочке-</a:t>
            </a:r>
            <a:r>
              <a:rPr lang="ru-RU" b="1" dirty="0" err="1">
                <a:solidFill>
                  <a:srgbClr val="C00000"/>
                </a:solidFill>
              </a:rPr>
              <a:t>рябушечке</a:t>
            </a:r>
            <a:r>
              <a:rPr lang="ru-RU" b="1" dirty="0">
                <a:solidFill>
                  <a:srgbClr val="C00000"/>
                </a:solidFill>
              </a:rPr>
              <a:t>, даже не столько о ней, а об её яйце. А не понять её просто невозможно!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/>
              <a:t>   Из-за чего весь сыр-бор? Откуда эти беды-напасти? Настоящая трагедия из-за маленькой мышки и простого яичка. Конечно, на то она и сказка, беды и последствия утрированы -"раздуты" до невероятности. Эти беды и несчастья нарастают, как снежный ком.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  Да стоило ли так переживать из-за разбитого яйца? А в нашей жизни всё так и по сей день!!! Велика проблема - яйцо разбилось! Вот теперь понятен смысл народных поговорок, связанных с яйцом.  "Выеденного яйца не стоит"- пустого, разбитого. Дело пустяшное, мелочное. Эка проблема - яйцо разбилось! Досадно - ну и ладно! "Нам бы ваши проблемы".  Это всё на одну тему!</a:t>
            </a:r>
            <a:br>
              <a:rPr lang="ru-RU" b="1" dirty="0"/>
            </a:br>
            <a:r>
              <a:rPr lang="ru-RU" b="1" dirty="0"/>
              <a:t> Вот такая она, русская сказочка!</a:t>
            </a:r>
            <a:br>
              <a:rPr lang="ru-RU" b="1" dirty="0"/>
            </a:br>
            <a:r>
              <a:rPr lang="ru-RU" b="1" dirty="0"/>
              <a:t>   </a:t>
            </a:r>
            <a:r>
              <a:rPr lang="ru-RU" b="1" dirty="0">
                <a:solidFill>
                  <a:srgbClr val="C00000"/>
                </a:solidFill>
              </a:rPr>
              <a:t> Так что, живите и радуйтесь!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67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69" y="782661"/>
            <a:ext cx="3965035" cy="20587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81" y="3240910"/>
            <a:ext cx="3425661" cy="2359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76" y="782661"/>
            <a:ext cx="3223599" cy="24145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64" y="3570888"/>
            <a:ext cx="3484289" cy="23914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48" y="1027785"/>
            <a:ext cx="3260123" cy="21694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76" y="3240910"/>
            <a:ext cx="3176311" cy="239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24478"/>
            <a:ext cx="9601196" cy="767839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Проблема 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166" y="1592317"/>
            <a:ext cx="10310647" cy="4493173"/>
          </a:xfrm>
        </p:spPr>
        <p:txBody>
          <a:bodyPr>
            <a:normAutofit fontScale="92500"/>
          </a:bodyPr>
          <a:lstStyle/>
          <a:p>
            <a:r>
              <a:rPr lang="ru-RU" sz="2800" b="1" dirty="0"/>
              <a:t>оказалось, что почти никто не знает и не понимает, в чем смысл русской сказки «Курочка Ряба</a:t>
            </a:r>
            <a:r>
              <a:rPr lang="ru-RU" sz="2800" b="1" dirty="0" smtClean="0"/>
              <a:t>»,  </a:t>
            </a:r>
            <a:r>
              <a:rPr lang="ru-RU" sz="2800" b="1" dirty="0"/>
              <a:t>маленькой по объему, но многослойной по </a:t>
            </a:r>
            <a:r>
              <a:rPr lang="ru-RU" sz="2800" b="1" dirty="0" smtClean="0"/>
              <a:t>глубине?</a:t>
            </a:r>
            <a:endParaRPr lang="ru-RU" sz="2800" b="1" dirty="0"/>
          </a:p>
          <a:p>
            <a:r>
              <a:rPr lang="ru-RU" sz="2800" b="1" dirty="0"/>
              <a:t> Все желают знать, о чем же все–таки сказка «Курочка Ряба</a:t>
            </a:r>
            <a:r>
              <a:rPr lang="ru-RU" sz="2800" b="1" dirty="0" smtClean="0"/>
              <a:t>».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Сказку о Курочке </a:t>
            </a:r>
            <a:r>
              <a:rPr lang="ru-RU" sz="2800" b="1" dirty="0" err="1"/>
              <a:t>Рябе</a:t>
            </a:r>
            <a:r>
              <a:rPr lang="ru-RU" sz="2800" b="1" dirty="0"/>
              <a:t> знает каждый, но читатель порой и не подозревает, что у неё есть автор - Ушинский Константин Дмитриевич. Он взял для букваря лишь канву- идею из русской народной сказки. Назвал курочку-</a:t>
            </a:r>
            <a:r>
              <a:rPr lang="ru-RU" sz="2800" b="1" dirty="0" err="1"/>
              <a:t>рябушечку</a:t>
            </a:r>
            <a:r>
              <a:rPr lang="ru-RU" sz="2800" b="1" dirty="0"/>
              <a:t> Рябой, придумал уникальную историю с золотым яйцом и радостным окончанием. </a:t>
            </a:r>
            <a:br>
              <a:rPr lang="ru-RU" sz="2800" b="1" dirty="0"/>
            </a:br>
            <a:endParaRPr lang="ru-RU" sz="2800" b="1" dirty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110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56746"/>
            <a:ext cx="9601196" cy="662152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актуальность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166" y="1608083"/>
            <a:ext cx="10405241" cy="426778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«Курочка ряба» — одна из первых сказок, которые родители читают детям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 нынешние ученики – это  завтрашние родители, и им стоит знать мораль сказки.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как в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русских сказках всегда говорится о человеческих ценностях, а понятие о ценностях жизни едва ли не главное, что движет людскими поступками.</a:t>
            </a:r>
            <a:endParaRPr lang="ru-RU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сожалению, почти никто не задавался вопросом, в чем заключается смысл сказки «Курочка Ряба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краткая, с множеством  вопросов, заставляющая читателей всех возрастов ломать голову в догадках о сути.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9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09448"/>
            <a:ext cx="9601196" cy="693683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Цель исследования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13490"/>
            <a:ext cx="9601196" cy="436237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содержанием сказки и её смыслом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более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лет ломают голову, пытаясь ответить на противоречивые вопросы (не в колодце, а в роднике истина), сравнивают яйцо с Солнцем и Луной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и т.д.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цель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попытаться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раскрыть и понять многослойность содержания 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сказки «Курочка Ряба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чего весь сыр-бор? Откуда эти беды-напасти? Настоящая трагедия из-за маленькой мышки и простого яичка. Конечно, на то она и сказка, беды и последствия утрированы -"раздуты" до невероятности.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30902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гипотеза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70690"/>
            <a:ext cx="9601196" cy="390517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младшего возраста не знают и не понимают смысла сказки, потому что сказки пишут для взрослых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 ещё потому, что их родители сами не знают о сути содержания «Курочки Рябы».</a:t>
            </a:r>
            <a:endParaRPr lang="ru-RU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заданного им вопроса о смысле сказки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ребят проснется живой интерес к слову, фразе, тексту;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многие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откроют заново для себя русские сказки.</a:t>
            </a:r>
            <a:endParaRPr lang="ru-RU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Необычное золотое яйцо, вызывая удивление,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заставляет задуматься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фантазию.  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1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новизна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неожиданный поворот мысли и новое восприятие сказки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570</TotalTime>
  <Words>1540</Words>
  <Application>Microsoft Office PowerPoint</Application>
  <PresentationFormat>Широкоэкранный</PresentationFormat>
  <Paragraphs>135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</vt:lpstr>
      <vt:lpstr>Garamond</vt:lpstr>
      <vt:lpstr>Times New Roman</vt:lpstr>
      <vt:lpstr>Натуральные материалы</vt:lpstr>
      <vt:lpstr>Русская народная сказка как нравственное формирование духовных ценностей на уроках литературы в условиях внедрения ФГОС </vt:lpstr>
      <vt:lpstr>В чем мораль сказки «Курочка Ряба»?</vt:lpstr>
      <vt:lpstr>Курочка Ряба</vt:lpstr>
      <vt:lpstr>Презентация PowerPoint</vt:lpstr>
      <vt:lpstr>Проблема </vt:lpstr>
      <vt:lpstr>актуальность</vt:lpstr>
      <vt:lpstr>Цель исследования</vt:lpstr>
      <vt:lpstr>гипотеза</vt:lpstr>
      <vt:lpstr>новизна</vt:lpstr>
      <vt:lpstr>Задачи исследования</vt:lpstr>
      <vt:lpstr>Литературный обзор</vt:lpstr>
      <vt:lpstr>Варианты толкований сюжета сказки 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Методика исследования</vt:lpstr>
      <vt:lpstr>Результаты исследования</vt:lpstr>
      <vt:lpstr>Ответы пятиклассников</vt:lpstr>
      <vt:lpstr>Ответы семиклассников</vt:lpstr>
      <vt:lpstr>Презентация PowerPoint</vt:lpstr>
      <vt:lpstr>Ответы девятиклассников</vt:lpstr>
      <vt:lpstr>Презентация PowerPoint</vt:lpstr>
      <vt:lpstr>Ответы десятиклассников</vt:lpstr>
      <vt:lpstr>выводы</vt:lpstr>
      <vt:lpstr>значимость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55</cp:revision>
  <dcterms:created xsi:type="dcterms:W3CDTF">2015-04-12T09:22:32Z</dcterms:created>
  <dcterms:modified xsi:type="dcterms:W3CDTF">2015-06-08T13:18:36Z</dcterms:modified>
</cp:coreProperties>
</file>