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78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898989"/>
              </a:buClr>
              <a:buFont typeface="Calibri"/>
              <a:buNone/>
              <a:defRPr sz="3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" y="214289"/>
            <a:ext cx="9286908" cy="6588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40-летию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Красносельского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района</a:t>
            </a:r>
            <a:endParaRPr lang="en-US" sz="24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Петербурга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baseline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400" b="1" i="0" u="none" strike="noStrike" cap="none" baseline="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Горжусь</a:t>
            </a:r>
            <a:r>
              <a:rPr lang="en-US" sz="2400" b="1" i="0" u="none" strike="noStrike" cap="none" baseline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тобой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земля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Путеводитель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Аллее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Дорогой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подвига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714612" y="4643446"/>
            <a:ext cx="2401403" cy="1570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</a:p>
          <a:p>
            <a:endParaRPr/>
          </a:p>
          <a:p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Петербург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г.</a:t>
            </a:r>
          </a:p>
        </p:txBody>
      </p:sp>
      <p:sp>
        <p:nvSpPr>
          <p:cNvPr id="49" name="Shape 49"/>
          <p:cNvSpPr/>
          <p:nvPr/>
        </p:nvSpPr>
        <p:spPr>
          <a:xfrm>
            <a:off x="6126308" y="3411499"/>
            <a:ext cx="2789719" cy="311017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x="4071934" y="1571612"/>
            <a:ext cx="2764934" cy="30704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" name="Shape 51"/>
          <p:cNvSpPr/>
          <p:nvPr/>
        </p:nvSpPr>
        <p:spPr>
          <a:xfrm>
            <a:off x="6215074" y="142852"/>
            <a:ext cx="2719770" cy="293193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39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Поселок</a:t>
            </a:r>
            <a:r>
              <a:rPr lang="en-US" sz="3600" b="1" i="0" u="sng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endParaRPr lang="en-US" sz="3600" b="1" i="0" u="sng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0700" y="500042"/>
            <a:ext cx="9123300" cy="654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сугробов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воронок</a:t>
            </a:r>
            <a:endParaRPr lang="en-US" sz="1400" b="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разрушенном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дотла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Стоит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зажмурившись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ребёнок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Последний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гражданин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Испуганный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котёнок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белый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Обломок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печки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трубы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всё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уцелело</a:t>
            </a:r>
            <a:endParaRPr lang="en-US" sz="1400" b="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прежней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жизни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избы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глубине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остались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воронки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траншеи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советских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войск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развалины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Клинова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пересечении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Жукова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шоссе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Стачек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у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Привала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скромный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обелиск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двумя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лавровыми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ветвями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"1941-1945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братская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могила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поселков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воспоминаниям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бывших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поселка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30-х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ХХ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4-5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дружно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выходные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праздничные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женщины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пекли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пироги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накрывали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клубе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готовили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концерт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песни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частушки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стихи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спектакли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клубе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украшали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самодельными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флажками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бумажными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цветами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готовился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больницей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Фореля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сейчас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ДК "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Кировец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"), у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трамвайных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тысячи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ленинградцев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противотанковые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рвы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окопы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сооружали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надолбы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повисли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аэростаты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появились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фашистские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самолеты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подошли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почти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самому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городу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совхозов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убирать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урожай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8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авиация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противника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сбросила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6327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бомб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начиненных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напалмом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одновременно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артобстрел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Вороньей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Казалось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пламенем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10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фашистские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прорвались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огонь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артиллерии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откинул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прибыл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генерал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Г.К.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Жуков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ночь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эвакуировать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обстрел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настолько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сильный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жителям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удалось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вырваться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третью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ночь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Немало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погибло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страшных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сентябрьских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сохранилась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единственная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братская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могила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похоронены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мальчик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Тихомиров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девочка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Ляшкевич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убитые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похоронили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безымянных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советской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могила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разбитые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куски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шлакоблочных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плит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единственные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исчезнувшему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поселку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400" b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/>
            <a:r>
              <a:rPr lang="ru-RU" sz="1400" b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10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126973" y="65165"/>
            <a:ext cx="3960351" cy="219475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396100" cy="86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          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Церковь</a:t>
            </a:r>
            <a:r>
              <a:rPr lang="en-US" sz="3600" b="1" i="0" u="sng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</a:t>
            </a:r>
            <a:r>
              <a:rPr lang="en-US" sz="3600" b="1" i="0" u="sng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Нины</a:t>
            </a:r>
            <a:endParaRPr lang="en-US" sz="3600" b="1" i="0" u="sng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Огонь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неугасимой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лампады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памяти</a:t>
            </a:r>
            <a:endParaRPr lang="en-US"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6083905" y="108553"/>
            <a:ext cx="2919593" cy="306963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118" name="Shape 118"/>
          <p:cNvSpPr/>
          <p:nvPr/>
        </p:nvSpPr>
        <p:spPr>
          <a:xfrm>
            <a:off x="151850" y="4169222"/>
            <a:ext cx="3225743" cy="251518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93945" y="902209"/>
            <a:ext cx="8809500" cy="5741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Аллея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Молодые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лица</a:t>
            </a:r>
            <a:endParaRPr lang="en-US" sz="14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Глядят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надгробий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светлый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мир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живых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лишь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сердец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нетленные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страницы</a:t>
            </a:r>
            <a:endParaRPr lang="en-US" sz="14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Хранят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навеки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память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жизни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Небольшая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деревянная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церковь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просветительницы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Грузи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lang="en-US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построена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рядом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ке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Неразрывная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объединяет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святую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равноапостольная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Грузинская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сестра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Георгия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Победоносца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покровительницей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северной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столицы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фашистской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блокады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памяти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вражеская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осада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полностью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снята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событии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русскому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иерарху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митрополиту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Зиновию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Будучи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Грузии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владыка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горячо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молился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спасении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священного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жителям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известно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предании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спустя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66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исторического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события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освященный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именем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молитвенницы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заступницы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Церковь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Отечественной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деревянной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церкви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</a:t>
            </a:r>
            <a:r>
              <a:rPr lang="ru-RU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освящена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церковь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- 27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Архитекторы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Церкви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Святой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Нины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И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Горбунов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Горбуно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Благочинный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льсгого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округа</a:t>
            </a:r>
            <a:endParaRPr lang="en-US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протоиерей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Валерий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Швецо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участвова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вший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праздничных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службах</a:t>
            </a:r>
            <a:endParaRPr lang="en-US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прихода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сказал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: "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затеплили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огонь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ой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неугасимой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лампады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</a:t>
            </a:r>
            <a:r>
              <a:rPr lang="ru-RU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ень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Нины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молящиеся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небесной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заступнице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</a:t>
            </a:r>
            <a:r>
              <a:rPr lang="ru-RU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наблюдали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красивое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природное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явление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засияло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солнце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зимняя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радуга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Знаете</a:t>
            </a:r>
            <a:r>
              <a:rPr lang="en-US" sz="1400" i="1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sz="1400" i="1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1400" i="1" u="sng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Лампада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светильник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употребляемый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христианско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богослужении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       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Протоиерей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старший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иерей,название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православного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священника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</a:t>
            </a:r>
            <a:r>
              <a:rPr lang="en-US" sz="1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появления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термина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обиходным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названием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старшего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православного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</a:t>
            </a:r>
            <a:r>
              <a:rPr lang="en-US" sz="1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священника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протопоп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                                                                      11</a:t>
            </a:r>
            <a:endParaRPr lang="en-US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02975" y="631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 75 солдатам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Памяти вечно молодых</a:t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 и офицеров Советской</a:t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Армии, павших на фронтах</a:t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Великой Отечественной войны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57158" y="2000240"/>
            <a:ext cx="4038599" cy="44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endParaRPr lang="ru-RU" sz="1400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buNone/>
            </a:pPr>
            <a:r>
              <a:rPr lang="en-US" sz="14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Здесь</a:t>
            </a:r>
            <a:r>
              <a:rPr lang="en-US" sz="14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раньше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вставала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земля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дыбы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l" rtl="0">
              <a:buNone/>
            </a:pP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А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нынче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гранитные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плиты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buNone/>
            </a:pP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Здесь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одной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персональной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судьбы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</a:p>
          <a:p>
            <a:pPr marL="0" marR="0" lvl="0" indent="0" algn="l" rtl="0">
              <a:buNone/>
            </a:pP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судьбы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единую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слиты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endParaRPr/>
          </a:p>
          <a:p>
            <a:pPr marL="0" marR="0" lvl="0" indent="0" algn="l" rtl="0"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братское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захоронение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защитников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Отечественной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найдены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деревянного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храма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декабре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2008 г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состоялась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торжественно-траурная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церемония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захоронения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68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захоронено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</a:t>
            </a:r>
            <a:endParaRPr lang="ru-RU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endParaRPr lang="ru-RU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endParaRPr lang="ru-RU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</a:t>
            </a:r>
            <a:endParaRPr lang="en-US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929190" y="2143116"/>
            <a:ext cx="3824287" cy="400041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37717" y="809325"/>
            <a:ext cx="8927099" cy="584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Морская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пехота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знает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покоя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Подобна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энергии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силы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прибоя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Морские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герои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одному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честь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отчизну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стоят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Борьбы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страшатся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присяге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верны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Тяжелая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служба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ратной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судьбы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Октябрьская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передовых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рубежах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5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калибр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уничтожил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скопление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мотопехоты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9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1941 г.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снял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батареи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120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пушек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(8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орудий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А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спустя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неделю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ушли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590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моряков.15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якорь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рейде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обстреливать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подступах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городу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пришлось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крен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противоположный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опасность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артиллерии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решил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уничтожить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и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Октябрьская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Октябрьскую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Революцию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обстреливали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150-мм и 210-мм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батареи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сразу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подавлены.День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1941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тяжелым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наших</a:t>
            </a: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войск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флота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битве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Артиллеристы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 lang="ru-RU" sz="1400" b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артиллеристами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Октябрьской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крейсеров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Петропавловск</a:t>
            </a: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sz="1400" b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Горький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лидера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эскадренных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миноносцев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Опытный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Стойкий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Свирепый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и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Смелый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преградили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фашистским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частям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опасном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участке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21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обстрела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немцев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атаковали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кормы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самолетов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«Ю-88».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Зенитчики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сбили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самолета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корабль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серьезные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повреждения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вынужден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уйти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рейда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Кронштадт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атаковать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самолеты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врага.Их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атакам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линкор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подвергался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Зенитчики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корабля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отразили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атаки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450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бомбардировщиков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сбив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 самолетов.953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снаряда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калибра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сотни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120-мм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снарядов</a:t>
            </a: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400" b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endParaRPr/>
          </a:p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5286380" y="357166"/>
            <a:ext cx="3512925" cy="193490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75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Монумент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Якорь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Петергофском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шоссе</a:t>
            </a:r>
            <a:endParaRPr lang="en-US"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857884" y="2563719"/>
            <a:ext cx="3206930" cy="243691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u="sng"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917207"/>
            <a:ext cx="8091000" cy="520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Путеводитель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Пояснительная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записка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...............2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2.На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рубеже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страницам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.3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Полежаевский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- 5</a:t>
            </a: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Аллея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............................................................</a:t>
            </a:r>
            <a:r>
              <a:rPr lang="ru-RU" smtClean="0"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smtClean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5.900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берез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6.Речка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Дудергофка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7.Школа г.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Урицка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.......................................................9</a:t>
            </a:r>
          </a:p>
          <a:p>
            <a:pPr marL="0" lvl="0" indent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8.Поселок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9.Церковь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св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Нины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10.Памятник 75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солдатам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..1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11.Монумент "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Якорь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"...............................................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12.Список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литературы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Интернет-ресурсов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..........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lang="ru-RU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 rtl="0">
              <a:buNone/>
            </a:pPr>
            <a:r>
              <a:rPr lang="ru-RU" sz="14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lang="en-US" sz="1400" b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973882"/>
            <a:ext cx="8289600" cy="515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Г.Зяблова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Строка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обелиске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В.Лебедев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Кумач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Священная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война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3.Стихотворения 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А.Ахматовой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4.Стихотворения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А.Твардовского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5.Стихотворения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С.Маршака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6.Стихотворения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В.Высоцкого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7.Стихотворения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учеников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гимназии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№ 399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8.</a:t>
            </a:r>
            <a:r>
              <a:rPr lang="en-US" u="sng" dirty="0">
                <a:latin typeface="Times New Roman"/>
                <a:ea typeface="Times New Roman"/>
                <a:cs typeface="Times New Roman"/>
                <a:sym typeface="Times New Roman"/>
              </a:rPr>
              <a:t>http://www.likt590.ru/project/</a:t>
            </a:r>
            <a:r>
              <a:rPr lang="en-US" u="sng" dirty="0" err="1">
                <a:latin typeface="Times New Roman"/>
                <a:ea typeface="Times New Roman"/>
                <a:cs typeface="Times New Roman"/>
                <a:sym typeface="Times New Roman"/>
              </a:rPr>
              <a:t>podvig</a:t>
            </a:r>
            <a:r>
              <a:rPr lang="en-US" u="sng" dirty="0">
                <a:latin typeface="Times New Roman"/>
                <a:ea typeface="Times New Roman"/>
                <a:cs typeface="Times New Roman"/>
                <a:sym typeface="Times New Roman"/>
              </a:rPr>
              <a:t>/3_2.htm#3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9.</a:t>
            </a:r>
            <a:r>
              <a:rPr lang="en-US" u="sng" dirty="0">
                <a:latin typeface="Times New Roman"/>
                <a:ea typeface="Times New Roman"/>
                <a:cs typeface="Times New Roman"/>
                <a:sym typeface="Times New Roman"/>
              </a:rPr>
              <a:t>http://</a:t>
            </a:r>
            <a:r>
              <a:rPr lang="en-US" u="sng" dirty="0" err="1">
                <a:latin typeface="Times New Roman"/>
                <a:ea typeface="Times New Roman"/>
                <a:cs typeface="Times New Roman"/>
                <a:sym typeface="Times New Roman"/>
              </a:rPr>
              <a:t>www.krasnoselmuseum.narod.ru</a:t>
            </a:r>
            <a:r>
              <a:rPr lang="en-US" u="sng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u="sng" dirty="0" err="1">
                <a:latin typeface="Times New Roman"/>
                <a:ea typeface="Times New Roman"/>
                <a:cs typeface="Times New Roman"/>
                <a:sym typeface="Times New Roman"/>
              </a:rPr>
              <a:t>polezh.htm</a:t>
            </a:r>
            <a:endParaRPr lang="en-US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10.</a:t>
            </a:r>
            <a:r>
              <a:rPr lang="en-US" u="sng" dirty="0">
                <a:latin typeface="Times New Roman"/>
                <a:ea typeface="Times New Roman"/>
                <a:cs typeface="Times New Roman"/>
                <a:sym typeface="Times New Roman"/>
              </a:rPr>
              <a:t>http://</a:t>
            </a:r>
            <a:r>
              <a:rPr lang="en-US" u="sng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satu.ucoz.ru</a:t>
            </a:r>
            <a:r>
              <a:rPr lang="en-US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/forum/11-18-4</a:t>
            </a:r>
            <a:endParaRPr lang="ru-RU" u="sng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endParaRPr lang="ru-RU" u="sng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endParaRPr lang="ru-RU" u="sng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 rtl="0">
              <a:buClr>
                <a:srgbClr val="000000"/>
              </a:buClr>
              <a:buSzPct val="45833"/>
              <a:buFont typeface="Arial"/>
              <a:buNone/>
            </a:pPr>
            <a:r>
              <a:rPr lang="ru-RU" sz="14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lang="en-US" sz="1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03196"/>
            <a:ext cx="8229600" cy="5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Путеводитель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57200" y="769472"/>
            <a:ext cx="8829600" cy="57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-US" dirty="0"/>
              <a:t>
</a:t>
            </a:r>
          </a:p>
          <a:p>
            <a:pPr lvl="0" rtl="0">
              <a:buNone/>
            </a:pPr>
            <a:r>
              <a:rPr lang="en-US" dirty="0"/>
              <a:t>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вновь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обычная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весна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lvl="0" rtl="0">
              <a:buNone/>
            </a:pP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птицам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сна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rtl="0">
              <a:buNone/>
            </a:pP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вспоминаем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бойцов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погибших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имена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rtl="0">
              <a:buNone/>
            </a:pP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Молчания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минута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... </a:t>
            </a:r>
            <a:r>
              <a:rPr lang="en-US" sz="1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Тишина</a:t>
            </a:r>
            <a:r>
              <a:rPr lang="en-US" sz="1400" i="1" dirty="0"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  <a:p>
            <a:pPr lvl="0" rtl="0"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Места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о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которых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идет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речь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путеводителе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имеют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уникальную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историю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Путеводитель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Дорогой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подвига"посвящен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Аллее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части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мемориального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комплекса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Зеленый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пояс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созданного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целью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увековечить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память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героических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защитников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rtl="0"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   В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путеводителе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рассказывается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таких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объектах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Аллеи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Гранитная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стела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",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Церковь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св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Нины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",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Якорь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",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Школа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г.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Урицка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",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Братское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захоронение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",  "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Поселок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Клиново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". 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Прочитав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них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можно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совершить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экскурсию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местам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боевой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пройти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дорогой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подвига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</a:p>
          <a:p>
            <a:endParaRPr/>
          </a:p>
          <a:p>
            <a:pPr lvl="0" algn="r" rtl="0"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ГБОУ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гимназия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№399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Красносельского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района</a:t>
            </a:r>
            <a:endParaRPr lang="en-US" sz="1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 rtl="0"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Авторы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Бугаец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В.,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Сафина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С.,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Симонова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П.,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Пицун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Е.,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Акименко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Е. </a:t>
            </a:r>
          </a:p>
          <a:p>
            <a:pPr lvl="0" algn="r" rtl="0"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7-в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класс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</a:t>
            </a:r>
          </a:p>
          <a:p>
            <a:pPr lvl="0" algn="r" rtl="0">
              <a:buNone/>
            </a:pP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Руководитель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Косачева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Ю.В</a:t>
            </a:r>
            <a:r>
              <a:rPr lang="en-US" sz="1400" b="0" dirty="0"/>
              <a:t>.</a:t>
            </a:r>
          </a:p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98437"/>
            <a:ext cx="8229600" cy="50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рубеже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страницам истории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14282" y="1047000"/>
            <a:ext cx="8633699" cy="581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dirty="0"/>
              <a:t>     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Красносельский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появился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апреле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1973 г.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жилые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кварталы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старинные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архитектуры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XVIII в.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Красному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которое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 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будущего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Пётр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выбрал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бумагоделательной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фабрики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1714 г.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считается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     </a:t>
            </a:r>
          </a:p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Красносельский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южной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окраине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поэтому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оказался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ожесточённых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боевых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Отечественной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Наступление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немецкая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Север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полумиллионная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четыре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танковых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будущего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проходила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позиционная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месяца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1941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снятия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блокады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27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1944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снятия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блокады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появились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рубежах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битв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Спустя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двадцать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1965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Ленинградской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правде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появилась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Михаила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Дудина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местах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сражений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т. е.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кольцом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окружавшей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необычный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Зелёный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по́яс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Сла́вы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мемориальных </a:t>
            </a:r>
            <a:r>
              <a:rPr lang="en-US" sz="1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сооружений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рубежах</a:t>
            </a:r>
            <a:r>
              <a:rPr lang="en-US" sz="1400" b="0" i="0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битвы за Ленинград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1941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1944 гг.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зданный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1965—1968 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увековечить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героических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защитников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архитектурно-планировочном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Ленгорисполкома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сочетание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обелисков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скульптурных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композиций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насаждений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 220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бывшего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установлено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монументов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кольцом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окружа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ет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Ч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проходит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Красносельскому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району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носит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Кировский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1965 г.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комплекс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двадцатую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годовщину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9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1965 г.  -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тысяч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ленинградцев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выехали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Кировского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Архитекторами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Экснер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Кологин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Ю.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Жнаев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Кировский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составляет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3,368 м. </a:t>
            </a:r>
            <a:endParaRPr lang="en-US" sz="14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21492" y="108553"/>
            <a:ext cx="8265300" cy="74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Полежаевский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endParaRPr lang="en-US" sz="36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42844" y="928670"/>
            <a:ext cx="8793899" cy="5429100"/>
          </a:xfrm>
          <a:prstGeom prst="rect">
            <a:avLst/>
          </a:prstGeom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расположен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Петергофским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шоссе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проспектом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Ветеранов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вдоль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проспекта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Маршала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Жукова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Близ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располагалась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деревня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1765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Екатерина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пожаловала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другими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соседними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деревнями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Г.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Орлову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версте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построен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усадебный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Плотиной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перекрыли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течение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устроив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запруду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Зеркальный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1798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дача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пересечения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Петергофской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Красносельской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купил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П. А.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Шепелев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1840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продано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Г.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Кушелеву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1850х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проложили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железнодорожную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ветку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Петергофа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1874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владельцем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купец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П.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Куриков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распродавать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частям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78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десятин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усадьбой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приобрёл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банкир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К. М.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1909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сыном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вдоль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железной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устроен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дачный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посёлок.Из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воспоминаний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дачников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"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привлекало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хорошим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Полежаевским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запружена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близ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островок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нём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туфовый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Помимо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приятных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прогулок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катания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лодках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купания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рыбной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ловли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воскресеньям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привлекала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Выступления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симфонического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оркестра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Шереметева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происходили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плоту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отчаливал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музыкантами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становился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посреди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начинался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концерт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Вокруг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катались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лодках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слушало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сидя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скамеечках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вокруг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гуляя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прибрежным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аллеям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концерты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приезжала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стояли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гвардейских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полков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Офицеры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верхами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колясках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ландо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Симфонический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оркестр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владелец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соседнего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Ульянки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Александр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Дмитриевич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Шереметев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1917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опустело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Плотину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разрушили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исчез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Зеркальный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Усадебный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разобрали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кирпичи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1932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ненадобностью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".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уникальное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место.Здесь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1944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остановлен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рвавшийся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Последним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рубежом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западный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1941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1944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находились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советских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войск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1944 г.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отсюда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начато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наступление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частей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участвующих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снятии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блокады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Значительная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осталась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непотревоженной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окончания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боев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Первоначально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запущенную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прошла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ландшафт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остался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нетронутым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lang="en-US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07413" y="-5241"/>
            <a:ext cx="5486399" cy="72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Полежаевский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endParaRPr lang="en-US" sz="36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S:\ОБМЕН\Косачёва\IMG_02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51545" y="105788"/>
            <a:ext cx="5783785" cy="7143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2762" y="142852"/>
            <a:ext cx="8873399" cy="857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Аллея</a:t>
            </a:r>
            <a:r>
              <a:rPr lang="en-US" sz="3600" b="1" i="0" u="sng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endParaRPr lang="en-US" sz="3600" b="1" i="0" u="sng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Вставай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страна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огромная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Вставай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смертный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</p:txBody>
      </p:sp>
      <p:sp>
        <p:nvSpPr>
          <p:cNvPr id="82" name="Shape 82"/>
          <p:cNvSpPr/>
          <p:nvPr/>
        </p:nvSpPr>
        <p:spPr>
          <a:xfrm>
            <a:off x="6286512" y="3857628"/>
            <a:ext cx="2655604" cy="278643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42844" y="1201501"/>
            <a:ext cx="8601900" cy="565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утром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1941 г. 2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пехотн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дивизии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танковая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моторизованная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дивизии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вновь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бросились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10-я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</a:t>
            </a:r>
            <a:r>
              <a:rPr lang="ru-RU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ковая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дивизия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отбросила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Сосновой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Прорывались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с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Ропшу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Горелово,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Анино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12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15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Володарский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17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вышли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залива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предместье,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Автов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4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Кировского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завода.В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наивысшего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предела.В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сосредоточил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отсюда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предполагал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нанес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удар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прорыв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17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войска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обстоятельствах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оставлять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рубеж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Пулковские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Шушары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Колпино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 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заставили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перейти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наступления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 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довольно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прошедшие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800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границы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смогли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преодолеть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биноклей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пробиться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смогли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Исключительную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доблесть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боях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Урицк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бойцы21-й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стрелковой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дивизии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6-я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бригад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пехоты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десантные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отряды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моряков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пограничников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6-я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дивизия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народно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ополчения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позициях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Пулково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стояли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орудий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билипо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танкам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врага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прямой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наводкой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павших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стоят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обелиски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братскими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могилами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станции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Привале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якорь-памятник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напоминает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подвиге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морского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десанта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рия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массового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мужества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героизма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защитники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тяжелейших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сентябрьских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боев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Аллее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Таллиннского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шоссе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створе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улицы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Стойкости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поставил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стелу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гранита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сделанную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проекту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архитектора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Майорфиса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endParaRPr lang="en-US" sz="1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ней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надпись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: «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Передний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край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. 1941-1944 </a:t>
            </a:r>
            <a:r>
              <a:rPr lang="en-US" sz="1400" b="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г.г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1400" b="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Бессмертны</a:t>
            </a:r>
            <a:r>
              <a:rPr lang="ru-RU" sz="14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в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памяти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народа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имена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защитников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Ленина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</a:p>
          <a:p>
            <a:endParaRPr/>
          </a:p>
          <a:p>
            <a:pPr marR="0" lvl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229600" cy="8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600" b="1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900 бер</a:t>
            </a: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ез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900 блокадных дней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9200" y="1030406"/>
            <a:ext cx="8865599" cy="540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None/>
            </a:pP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Славно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начато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славное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дело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грозном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грохоте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снежной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пыли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Где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томится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пречистое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тело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Оскверненной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врагами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земли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нам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оттуда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родные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березы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Тянут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ветки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ждут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зовут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b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900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проходит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бывшей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1941 -1944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случайно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столько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блокаде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Начинается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стелы,на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высечены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Передний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1941-1944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Бессмертны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памяти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защитников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Ленина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Вдоль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аллеи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стоят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маленькие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пирамиды,символизирующие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танковые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надолбы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endParaRPr/>
          </a:p>
          <a:p>
            <a:pPr marR="0" lvl="0" algn="just" rtl="0">
              <a:spcBef>
                <a:spcPts val="0"/>
              </a:spcBef>
              <a:buNone/>
            </a:pP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Почему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березы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были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latin typeface="Times New Roman"/>
                <a:ea typeface="Times New Roman"/>
                <a:cs typeface="Times New Roman"/>
                <a:sym typeface="Times New Roman"/>
              </a:rPr>
              <a:t>посажены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?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считается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Древние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славяне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живут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умерших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почитали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думали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нечистом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возрождения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чистоты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распускается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первых.Само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означает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беречь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Берегиня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языческое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божество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древних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славян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матерью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представляли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стихотворениях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вызывает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родиной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родным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глубинкой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Знаете</a:t>
            </a:r>
            <a:r>
              <a:rPr lang="en-US" sz="1400" b="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sz="1400" b="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1400" b="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Стела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древнегреческого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stele -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столб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свая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Кстати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греческом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назывались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Геракловы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столпы</a:t>
            </a:r>
            <a:r>
              <a:rPr lang="en-US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400" b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400" b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lang="en-US" sz="14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6134458" y="183174"/>
            <a:ext cx="2883489" cy="367841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05467" y="196850"/>
            <a:ext cx="5547900" cy="79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Речка Дудергофка</a:t>
            </a:r>
          </a:p>
          <a:p>
            <a:pPr>
              <a:buNone/>
            </a:pPr>
            <a:r>
              <a:rPr lang="en-US" sz="2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Лиговка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23400" y="1071546"/>
            <a:ext cx="8820600" cy="54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Милая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подруга</a:t>
            </a:r>
            <a:endParaRPr lang="en-US"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Трудных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дней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моих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Видеть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хочу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улыбку</a:t>
            </a:r>
            <a:endParaRPr lang="en-US"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губах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твоих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Имя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твоё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подруга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?"-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""Я 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спросил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неловко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услышал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Речка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Дудергофка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</a:p>
          <a:p>
            <a:endParaRPr/>
          </a:p>
          <a:p>
            <a:pPr lvl="0" algn="just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протекает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чьё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русло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продолжено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Дудергофским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каналом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</a:p>
          <a:p>
            <a:pPr marL="0" lvl="0" indent="0" algn="just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отсюда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1710х-1720х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прорыт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 algn="just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Лиговский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снабжения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фонтанов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Летнего сада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выполнять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своё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предназначение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оказался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неспособен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Дудерго́фка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юго-западе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течёт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Красносельского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Можайский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Горелово,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Старо-Паново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Лигово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впадает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Дудергофский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древних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времён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известно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карельское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ligo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вымачивание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льна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конопли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Новгородцы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стекала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Дударовка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славянского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дударь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шведского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правления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Дударовского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погоста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переделано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немецкий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лад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Duder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Hoff, а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называться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Верховье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подпружено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возникло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озеро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Безымянное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вытянутое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долине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ширине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0,4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используются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водоснабжения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течении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существует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пруд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водоснабжения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Старо-Панова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благоустроены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значительная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садоводствами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5214942" y="928670"/>
            <a:ext cx="3741619" cy="280696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384787"/>
            <a:ext cx="8229600" cy="51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Школа  г.Урицк</a:t>
            </a: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r>
              <a:rPr lang="en-US" sz="2400" b="1" i="1" u="none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Авангардная, 35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0" y="785794"/>
            <a:ext cx="8982599" cy="583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силу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постылую</a:t>
            </a:r>
            <a:endParaRPr lang="en-US"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Всей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несчетною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силою</a:t>
            </a:r>
            <a:endParaRPr lang="en-US"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Ножа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огня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Вовек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утратится</a:t>
            </a:r>
            <a:endParaRPr lang="en-US"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Имя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твое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уйдет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забытье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славой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оплатится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lang="ru-RU" sz="1400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Немцы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теряли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надежды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прорвать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линию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укреплений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Уриц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ка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овременный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её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Авангардная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д. 35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Сейчас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двухэтажном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здании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располагается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Красносельское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УМВД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этаже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подвале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оборудовал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четыре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бетонных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артиллерийско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пулеметных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разруш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мощные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орудия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артиллерии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езерва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командования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взорвать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прорыв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Дудергофки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туннель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длиной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 м.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расходились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«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- 8 м и 12м.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командованием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лейтенанта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Пащака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заложено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зарядов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тротила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свыше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тонн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Трудности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заключались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саперы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производили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огромнейший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непосредственной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близости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переднего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противника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огнем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прорывали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галерею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укрепляли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крепежным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(4000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бревен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который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доставлялся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месту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привлекая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противника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Взрыв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22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1943 г.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оказать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сопротивления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Взорванные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ДОТы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фашистами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восстанавливались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облегчило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1944 г.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аступление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наших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войск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участке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прорыве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блокад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восстановили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остатки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подземной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штольни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глубине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пяти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метров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наткнулись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118,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Ветеранов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90-х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Знаете</a:t>
            </a:r>
            <a:r>
              <a:rPr lang="en-US" sz="14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sz="14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14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 -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долговременная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огневая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точка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ДЗ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деревоземляная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огневая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оборонительное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сооружение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камня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т.п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пуль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осколков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снарядов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5772880" y="62286"/>
            <a:ext cx="3227219" cy="2472231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pic>
        <p:nvPicPr>
          <p:cNvPr id="1026" name="Picture 2" descr="F:\0_5eedf_29292b4b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857760"/>
            <a:ext cx="3300580" cy="1829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488</TotalTime>
  <Words>2407</Words>
  <PresentationFormat>Экран (4:3)</PresentationFormat>
  <Paragraphs>251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/>
      <vt:lpstr>К 40-летию Красносельского района  Санкт – Петербурга «Горжусь тобой, моя земля!»    Путеводитель              по     Аллее Славы         Дорогой подвига                                                       </vt:lpstr>
      <vt:lpstr>Путеводитель</vt:lpstr>
      <vt:lpstr>На рубеже  По страницам истории</vt:lpstr>
      <vt:lpstr>Полежаевский парк</vt:lpstr>
      <vt:lpstr>Слайд 5</vt:lpstr>
      <vt:lpstr> Аллея Славы Вставай страна огромная, Вставай на смертный бой...</vt:lpstr>
      <vt:lpstr>                900 берез                  900 блокадных дней</vt:lpstr>
      <vt:lpstr>Речка Дудергофка                           Лиговка</vt:lpstr>
      <vt:lpstr>             Школа  г.Урицка                                    Авангардная, 35</vt:lpstr>
      <vt:lpstr>     Поселок Клиново</vt:lpstr>
      <vt:lpstr>            Церковь св. Нины           Огонь неугасимой лампады памяти</vt:lpstr>
      <vt:lpstr>Памятник 75 солдатам Памяти вечно молодых солдат и офицеров Советской Армии, павших на фронтах Великой Отечественной войны</vt:lpstr>
      <vt:lpstr>    Монумент "Якорь"             на Петергофском шоссе</vt:lpstr>
      <vt:lpstr>Содержание</vt:lpstr>
      <vt:lpstr>Список литературы и Интернет-ресурсов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К 40-летию Красносельского района  Санкт - Петербурга «Горжусь тобой, моя земля!»    Путеводитель             по    Аллее Славы Дорогой подвига                                                       </dc:title>
  <cp:lastModifiedBy>Kosachova</cp:lastModifiedBy>
  <cp:revision>51</cp:revision>
  <dcterms:modified xsi:type="dcterms:W3CDTF">2013-02-28T08:28:25Z</dcterms:modified>
</cp:coreProperties>
</file>