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1"/>
  </p:notesMasterIdLst>
  <p:sldIdLst>
    <p:sldId id="256" r:id="rId2"/>
    <p:sldId id="273" r:id="rId3"/>
    <p:sldId id="257" r:id="rId4"/>
    <p:sldId id="258" r:id="rId5"/>
    <p:sldId id="278" r:id="rId6"/>
    <p:sldId id="259" r:id="rId7"/>
    <p:sldId id="260" r:id="rId8"/>
    <p:sldId id="261" r:id="rId9"/>
    <p:sldId id="283" r:id="rId10"/>
    <p:sldId id="275" r:id="rId11"/>
    <p:sldId id="263" r:id="rId12"/>
    <p:sldId id="279" r:id="rId13"/>
    <p:sldId id="280" r:id="rId14"/>
    <p:sldId id="281" r:id="rId15"/>
    <p:sldId id="264" r:id="rId16"/>
    <p:sldId id="288" r:id="rId17"/>
    <p:sldId id="285" r:id="rId18"/>
    <p:sldId id="286" r:id="rId19"/>
    <p:sldId id="290" r:id="rId20"/>
    <p:sldId id="289" r:id="rId21"/>
    <p:sldId id="287" r:id="rId22"/>
    <p:sldId id="266" r:id="rId23"/>
    <p:sldId id="267" r:id="rId24"/>
    <p:sldId id="268" r:id="rId25"/>
    <p:sldId id="269" r:id="rId26"/>
    <p:sldId id="270" r:id="rId27"/>
    <p:sldId id="284" r:id="rId28"/>
    <p:sldId id="282" r:id="rId29"/>
    <p:sldId id="27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00" autoAdjust="0"/>
  </p:normalViewPr>
  <p:slideViewPr>
    <p:cSldViewPr>
      <p:cViewPr varScale="1">
        <p:scale>
          <a:sx n="63" d="100"/>
          <a:sy n="63" d="100"/>
        </p:scale>
        <p:origin x="-15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782BF2-672E-4EBF-81E1-7A0AB72143A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7FD888-9267-4AB1-AC08-73C93B2838E9}">
      <dgm:prSet phldrT="[Текст]" custT="1"/>
      <dgm:spPr/>
      <dgm:t>
        <a:bodyPr/>
        <a:lstStyle/>
        <a:p>
          <a:r>
            <a:rPr lang="ru-RU" sz="2800" dirty="0" smtClean="0"/>
            <a:t>Произ</a:t>
          </a:r>
        </a:p>
        <a:p>
          <a:r>
            <a:rPr lang="ru-RU" sz="2800" dirty="0" smtClean="0"/>
            <a:t>ведение</a:t>
          </a:r>
          <a:endParaRPr lang="ru-RU" sz="2800" dirty="0"/>
        </a:p>
      </dgm:t>
    </dgm:pt>
    <dgm:pt modelId="{F3619292-4CB2-445D-94AF-3FD67869C44B}" type="parTrans" cxnId="{C49CBE84-8FC6-4FD2-9B1B-2C3AE041D294}">
      <dgm:prSet/>
      <dgm:spPr/>
      <dgm:t>
        <a:bodyPr/>
        <a:lstStyle/>
        <a:p>
          <a:endParaRPr lang="ru-RU"/>
        </a:p>
      </dgm:t>
    </dgm:pt>
    <dgm:pt modelId="{1A590920-B1F2-41AD-836E-69545A49B8BA}" type="sibTrans" cxnId="{C49CBE84-8FC6-4FD2-9B1B-2C3AE041D294}">
      <dgm:prSet/>
      <dgm:spPr/>
      <dgm:t>
        <a:bodyPr/>
        <a:lstStyle/>
        <a:p>
          <a:endParaRPr lang="ru-RU"/>
        </a:p>
      </dgm:t>
    </dgm:pt>
    <dgm:pt modelId="{52C2779B-BBFE-48A8-B3F6-06DA999D48A3}">
      <dgm:prSet phldrT="[Текст]" custT="1"/>
      <dgm:spPr/>
      <dgm:t>
        <a:bodyPr/>
        <a:lstStyle/>
        <a:p>
          <a:r>
            <a:rPr lang="ru-RU" sz="2400" b="1" dirty="0" smtClean="0"/>
            <a:t>Концепция</a:t>
          </a:r>
          <a:endParaRPr lang="ru-RU" sz="2400" b="1" dirty="0"/>
        </a:p>
      </dgm:t>
    </dgm:pt>
    <dgm:pt modelId="{5E689C46-5AE0-4104-9B49-4960DDE7A0D4}" type="parTrans" cxnId="{5D44A929-68F6-4DAB-890B-EF36C052256F}">
      <dgm:prSet/>
      <dgm:spPr/>
      <dgm:t>
        <a:bodyPr/>
        <a:lstStyle/>
        <a:p>
          <a:endParaRPr lang="ru-RU"/>
        </a:p>
      </dgm:t>
    </dgm:pt>
    <dgm:pt modelId="{D24B7712-AC04-4854-989D-809A5037AFF9}" type="sibTrans" cxnId="{5D44A929-68F6-4DAB-890B-EF36C052256F}">
      <dgm:prSet/>
      <dgm:spPr/>
      <dgm:t>
        <a:bodyPr/>
        <a:lstStyle/>
        <a:p>
          <a:endParaRPr lang="ru-RU"/>
        </a:p>
      </dgm:t>
    </dgm:pt>
    <dgm:pt modelId="{52EB226C-C831-45E3-8F8B-F807CB6F0C1E}">
      <dgm:prSet phldrT="[Текст]" custT="1"/>
      <dgm:spPr/>
      <dgm:t>
        <a:bodyPr/>
        <a:lstStyle/>
        <a:p>
          <a:r>
            <a:rPr lang="ru-RU" sz="2400" b="1" dirty="0" smtClean="0"/>
            <a:t>Внутренняя </a:t>
          </a:r>
        </a:p>
        <a:p>
          <a:r>
            <a:rPr lang="ru-RU" sz="2400" b="1" dirty="0" smtClean="0"/>
            <a:t>форма</a:t>
          </a:r>
          <a:endParaRPr lang="ru-RU" sz="3200" b="1" dirty="0"/>
        </a:p>
      </dgm:t>
    </dgm:pt>
    <dgm:pt modelId="{6E056F77-F053-44C7-8237-DD96A92586A5}" type="parTrans" cxnId="{9F6BA916-BB1B-4D5D-A2B6-9673177DF9EA}">
      <dgm:prSet/>
      <dgm:spPr/>
      <dgm:t>
        <a:bodyPr/>
        <a:lstStyle/>
        <a:p>
          <a:endParaRPr lang="ru-RU"/>
        </a:p>
      </dgm:t>
    </dgm:pt>
    <dgm:pt modelId="{2FC5BBBC-5BCD-4C58-B7D7-1419C986B153}" type="sibTrans" cxnId="{9F6BA916-BB1B-4D5D-A2B6-9673177DF9EA}">
      <dgm:prSet/>
      <dgm:spPr/>
      <dgm:t>
        <a:bodyPr/>
        <a:lstStyle/>
        <a:p>
          <a:endParaRPr lang="ru-RU"/>
        </a:p>
      </dgm:t>
    </dgm:pt>
    <dgm:pt modelId="{AB48AB79-1873-4FF5-9D04-C3E8042BB9AC}">
      <dgm:prSet phldrT="[Текст]" custT="1"/>
      <dgm:spPr/>
      <dgm:t>
        <a:bodyPr/>
        <a:lstStyle/>
        <a:p>
          <a:r>
            <a:rPr lang="ru-RU" sz="2400" b="1" smtClean="0"/>
            <a:t>Организация произведения</a:t>
          </a:r>
          <a:endParaRPr lang="ru-RU" sz="2400" b="1" dirty="0"/>
        </a:p>
      </dgm:t>
    </dgm:pt>
    <dgm:pt modelId="{3CED9DB6-E746-4488-A19E-1118B4E12D88}" type="parTrans" cxnId="{1587C7F5-D1BC-4018-9240-082D49E42F0C}">
      <dgm:prSet/>
      <dgm:spPr/>
      <dgm:t>
        <a:bodyPr/>
        <a:lstStyle/>
        <a:p>
          <a:endParaRPr lang="ru-RU"/>
        </a:p>
      </dgm:t>
    </dgm:pt>
    <dgm:pt modelId="{0FC8DBEC-B602-4FB9-B834-FCE76989C1CE}" type="sibTrans" cxnId="{1587C7F5-D1BC-4018-9240-082D49E42F0C}">
      <dgm:prSet/>
      <dgm:spPr/>
      <dgm:t>
        <a:bodyPr/>
        <a:lstStyle/>
        <a:p>
          <a:endParaRPr lang="ru-RU"/>
        </a:p>
      </dgm:t>
    </dgm:pt>
    <dgm:pt modelId="{D3DB18EE-0D6A-4FAF-89CB-EEC69E93DA13}" type="pres">
      <dgm:prSet presAssocID="{CC782BF2-672E-4EBF-81E1-7A0AB72143A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E4BE8B6-3542-4CC7-85CF-AF53D0CCB278}" type="pres">
      <dgm:prSet presAssocID="{A77FD888-9267-4AB1-AC08-73C93B2838E9}" presName="centerShape" presStyleLbl="node0" presStyleIdx="0" presStyleCnt="1"/>
      <dgm:spPr/>
      <dgm:t>
        <a:bodyPr/>
        <a:lstStyle/>
        <a:p>
          <a:endParaRPr lang="ru-RU"/>
        </a:p>
      </dgm:t>
    </dgm:pt>
    <dgm:pt modelId="{21721236-960A-4A4F-AF75-30BC0533D88C}" type="pres">
      <dgm:prSet presAssocID="{5E689C46-5AE0-4104-9B49-4960DDE7A0D4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FD18C5EF-3A83-4DA0-AC2C-67865F291143}" type="pres">
      <dgm:prSet presAssocID="{52C2779B-BBFE-48A8-B3F6-06DA999D48A3}" presName="node" presStyleLbl="node1" presStyleIdx="0" presStyleCnt="3" custScaleX="103230" custScaleY="585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EB24D0-02E5-4201-8BB8-F491197B7213}" type="pres">
      <dgm:prSet presAssocID="{6E056F77-F053-44C7-8237-DD96A92586A5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C2305D7F-15A5-4EF8-8DF4-F3667879897D}" type="pres">
      <dgm:prSet presAssocID="{52EB226C-C831-45E3-8F8B-F807CB6F0C1E}" presName="node" presStyleLbl="node1" presStyleIdx="1" presStyleCnt="3" custScaleX="1328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A052FD-4BCE-47AA-9AA1-0C5AC042BE97}" type="pres">
      <dgm:prSet presAssocID="{3CED9DB6-E746-4488-A19E-1118B4E12D88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5B6394F5-FCD4-4130-854D-19B2315FCB7F}" type="pres">
      <dgm:prSet presAssocID="{AB48AB79-1873-4FF5-9D04-C3E8042BB9AC}" presName="node" presStyleLbl="node1" presStyleIdx="2" presStyleCnt="3" custScaleX="155400" custRadScaleRad="128840" custRadScaleInc="-81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5F2FFB-BB89-4F84-B6E7-C8D5BAFFC25F}" type="presOf" srcId="{AB48AB79-1873-4FF5-9D04-C3E8042BB9AC}" destId="{5B6394F5-FCD4-4130-854D-19B2315FCB7F}" srcOrd="0" destOrd="0" presId="urn:microsoft.com/office/officeart/2005/8/layout/radial4"/>
    <dgm:cxn modelId="{1587C7F5-D1BC-4018-9240-082D49E42F0C}" srcId="{A77FD888-9267-4AB1-AC08-73C93B2838E9}" destId="{AB48AB79-1873-4FF5-9D04-C3E8042BB9AC}" srcOrd="2" destOrd="0" parTransId="{3CED9DB6-E746-4488-A19E-1118B4E12D88}" sibTransId="{0FC8DBEC-B602-4FB9-B834-FCE76989C1CE}"/>
    <dgm:cxn modelId="{B48C51DA-6146-4811-8B23-8485F1F87204}" type="presOf" srcId="{A77FD888-9267-4AB1-AC08-73C93B2838E9}" destId="{BE4BE8B6-3542-4CC7-85CF-AF53D0CCB278}" srcOrd="0" destOrd="0" presId="urn:microsoft.com/office/officeart/2005/8/layout/radial4"/>
    <dgm:cxn modelId="{A9D70F6B-D5B7-41BD-B39E-1E090B2C2EAC}" type="presOf" srcId="{52C2779B-BBFE-48A8-B3F6-06DA999D48A3}" destId="{FD18C5EF-3A83-4DA0-AC2C-67865F291143}" srcOrd="0" destOrd="0" presId="urn:microsoft.com/office/officeart/2005/8/layout/radial4"/>
    <dgm:cxn modelId="{9F6BA916-BB1B-4D5D-A2B6-9673177DF9EA}" srcId="{A77FD888-9267-4AB1-AC08-73C93B2838E9}" destId="{52EB226C-C831-45E3-8F8B-F807CB6F0C1E}" srcOrd="1" destOrd="0" parTransId="{6E056F77-F053-44C7-8237-DD96A92586A5}" sibTransId="{2FC5BBBC-5BCD-4C58-B7D7-1419C986B153}"/>
    <dgm:cxn modelId="{DB4DEFBB-BADF-4897-B983-16456217EF7D}" type="presOf" srcId="{3CED9DB6-E746-4488-A19E-1118B4E12D88}" destId="{68A052FD-4BCE-47AA-9AA1-0C5AC042BE97}" srcOrd="0" destOrd="0" presId="urn:microsoft.com/office/officeart/2005/8/layout/radial4"/>
    <dgm:cxn modelId="{5128912B-612C-44C6-AA02-68AE6385968E}" type="presOf" srcId="{CC782BF2-672E-4EBF-81E1-7A0AB72143A0}" destId="{D3DB18EE-0D6A-4FAF-89CB-EEC69E93DA13}" srcOrd="0" destOrd="0" presId="urn:microsoft.com/office/officeart/2005/8/layout/radial4"/>
    <dgm:cxn modelId="{5D44A929-68F6-4DAB-890B-EF36C052256F}" srcId="{A77FD888-9267-4AB1-AC08-73C93B2838E9}" destId="{52C2779B-BBFE-48A8-B3F6-06DA999D48A3}" srcOrd="0" destOrd="0" parTransId="{5E689C46-5AE0-4104-9B49-4960DDE7A0D4}" sibTransId="{D24B7712-AC04-4854-989D-809A5037AFF9}"/>
    <dgm:cxn modelId="{1E84E4FD-6763-4F35-B67D-B18778B7D455}" type="presOf" srcId="{5E689C46-5AE0-4104-9B49-4960DDE7A0D4}" destId="{21721236-960A-4A4F-AF75-30BC0533D88C}" srcOrd="0" destOrd="0" presId="urn:microsoft.com/office/officeart/2005/8/layout/radial4"/>
    <dgm:cxn modelId="{C49CBE84-8FC6-4FD2-9B1B-2C3AE041D294}" srcId="{CC782BF2-672E-4EBF-81E1-7A0AB72143A0}" destId="{A77FD888-9267-4AB1-AC08-73C93B2838E9}" srcOrd="0" destOrd="0" parTransId="{F3619292-4CB2-445D-94AF-3FD67869C44B}" sibTransId="{1A590920-B1F2-41AD-836E-69545A49B8BA}"/>
    <dgm:cxn modelId="{2F454219-DD11-40DE-BAE2-1DFDC84CB366}" type="presOf" srcId="{6E056F77-F053-44C7-8237-DD96A92586A5}" destId="{06EB24D0-02E5-4201-8BB8-F491197B7213}" srcOrd="0" destOrd="0" presId="urn:microsoft.com/office/officeart/2005/8/layout/radial4"/>
    <dgm:cxn modelId="{242C85BB-F3DD-4501-92DB-E33B1B4915FA}" type="presOf" srcId="{52EB226C-C831-45E3-8F8B-F807CB6F0C1E}" destId="{C2305D7F-15A5-4EF8-8DF4-F3667879897D}" srcOrd="0" destOrd="0" presId="urn:microsoft.com/office/officeart/2005/8/layout/radial4"/>
    <dgm:cxn modelId="{A0E0E991-C3EB-41F9-BE7A-924010CAA208}" type="presParOf" srcId="{D3DB18EE-0D6A-4FAF-89CB-EEC69E93DA13}" destId="{BE4BE8B6-3542-4CC7-85CF-AF53D0CCB278}" srcOrd="0" destOrd="0" presId="urn:microsoft.com/office/officeart/2005/8/layout/radial4"/>
    <dgm:cxn modelId="{58AF8372-79AB-4FFB-B11B-5F9DD90BE40B}" type="presParOf" srcId="{D3DB18EE-0D6A-4FAF-89CB-EEC69E93DA13}" destId="{21721236-960A-4A4F-AF75-30BC0533D88C}" srcOrd="1" destOrd="0" presId="urn:microsoft.com/office/officeart/2005/8/layout/radial4"/>
    <dgm:cxn modelId="{DEC71787-AAD4-4261-A4EA-91DE45D36879}" type="presParOf" srcId="{D3DB18EE-0D6A-4FAF-89CB-EEC69E93DA13}" destId="{FD18C5EF-3A83-4DA0-AC2C-67865F291143}" srcOrd="2" destOrd="0" presId="urn:microsoft.com/office/officeart/2005/8/layout/radial4"/>
    <dgm:cxn modelId="{8517653F-D7F5-45D3-9ED5-9620FC595B23}" type="presParOf" srcId="{D3DB18EE-0D6A-4FAF-89CB-EEC69E93DA13}" destId="{06EB24D0-02E5-4201-8BB8-F491197B7213}" srcOrd="3" destOrd="0" presId="urn:microsoft.com/office/officeart/2005/8/layout/radial4"/>
    <dgm:cxn modelId="{558DEF27-53A8-48A4-A9A6-9310F2FF5F24}" type="presParOf" srcId="{D3DB18EE-0D6A-4FAF-89CB-EEC69E93DA13}" destId="{C2305D7F-15A5-4EF8-8DF4-F3667879897D}" srcOrd="4" destOrd="0" presId="urn:microsoft.com/office/officeart/2005/8/layout/radial4"/>
    <dgm:cxn modelId="{BBC5F6A7-8B45-4C99-9D9C-ABB968AFDE97}" type="presParOf" srcId="{D3DB18EE-0D6A-4FAF-89CB-EEC69E93DA13}" destId="{68A052FD-4BCE-47AA-9AA1-0C5AC042BE97}" srcOrd="5" destOrd="0" presId="urn:microsoft.com/office/officeart/2005/8/layout/radial4"/>
    <dgm:cxn modelId="{7E3C6FA6-398D-4917-8E6D-835A4AE936B1}" type="presParOf" srcId="{D3DB18EE-0D6A-4FAF-89CB-EEC69E93DA13}" destId="{5B6394F5-FCD4-4130-854D-19B2315FCB7F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8B889AF-8AD0-4DD6-AA2C-F770FBB4C9F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F2F232-556D-457F-AE97-993A4A4CA53A}">
      <dgm:prSet phldrT="[Текст]" custT="1"/>
      <dgm:spPr/>
      <dgm:t>
        <a:bodyPr/>
        <a:lstStyle/>
        <a:p>
          <a:r>
            <a:rPr lang="ru-RU" sz="1700" dirty="0" smtClean="0"/>
            <a:t>«</a:t>
          </a:r>
          <a:r>
            <a:rPr lang="ru-RU" sz="2000" b="1" dirty="0" smtClean="0"/>
            <a:t>С ней (Екатериной Ивановной) он мог   говорить о чем угодно, жаловаться на жизнь, на людей»</a:t>
          </a:r>
          <a:endParaRPr lang="ru-RU" sz="1700" b="1" dirty="0"/>
        </a:p>
      </dgm:t>
    </dgm:pt>
    <dgm:pt modelId="{85A932F3-6FCD-4C7B-928F-8458B0CC792C}" type="parTrans" cxnId="{9DE399B3-90F5-480D-9CA9-9551BBBD2A67}">
      <dgm:prSet/>
      <dgm:spPr/>
      <dgm:t>
        <a:bodyPr/>
        <a:lstStyle/>
        <a:p>
          <a:endParaRPr lang="ru-RU"/>
        </a:p>
      </dgm:t>
    </dgm:pt>
    <dgm:pt modelId="{B6D61574-3F62-4B2E-8F5D-AA226070D9BD}" type="sibTrans" cxnId="{9DE399B3-90F5-480D-9CA9-9551BBBD2A67}">
      <dgm:prSet/>
      <dgm:spPr/>
      <dgm:t>
        <a:bodyPr/>
        <a:lstStyle/>
        <a:p>
          <a:endParaRPr lang="ru-RU"/>
        </a:p>
      </dgm:t>
    </dgm:pt>
    <dgm:pt modelId="{B92D93C9-6AF9-40D8-AA95-7ABF7BD79025}">
      <dgm:prSet phldrT="[Текст]" custT="1"/>
      <dgm:spPr/>
      <dgm:t>
        <a:bodyPr/>
        <a:lstStyle/>
        <a:p>
          <a:r>
            <a:rPr lang="ru-RU" sz="2000" b="1" dirty="0" smtClean="0"/>
            <a:t>«И жаль  было своего чувства, этой своей любви, так жаль, что, кажется, взял  бы и зарыдал…»</a:t>
          </a:r>
          <a:endParaRPr lang="ru-RU" sz="2000" b="1" dirty="0"/>
        </a:p>
      </dgm:t>
    </dgm:pt>
    <dgm:pt modelId="{CF1BBB79-9B15-422D-853C-95392FFCF9EC}" type="parTrans" cxnId="{E0D8113A-2E2B-402B-8502-6E300024914B}">
      <dgm:prSet/>
      <dgm:spPr/>
      <dgm:t>
        <a:bodyPr/>
        <a:lstStyle/>
        <a:p>
          <a:endParaRPr lang="ru-RU"/>
        </a:p>
      </dgm:t>
    </dgm:pt>
    <dgm:pt modelId="{FE2BE604-F426-43CD-B896-87D35F3AE0FE}" type="sibTrans" cxnId="{E0D8113A-2E2B-402B-8502-6E300024914B}">
      <dgm:prSet/>
      <dgm:spPr/>
      <dgm:t>
        <a:bodyPr/>
        <a:lstStyle/>
        <a:p>
          <a:endParaRPr lang="ru-RU"/>
        </a:p>
      </dgm:t>
    </dgm:pt>
    <dgm:pt modelId="{77738AA1-07D1-4C43-B6E4-560C76150B30}">
      <dgm:prSet phldrT="[Текст]"/>
      <dgm:spPr/>
      <dgm:t>
        <a:bodyPr/>
        <a:lstStyle/>
        <a:p>
          <a:r>
            <a:rPr lang="ru-RU" b="1" dirty="0" smtClean="0"/>
            <a:t>«Огонек все разгорался в его душе,  и уже хотелось говорить, жаловаться на жизнь»</a:t>
          </a:r>
          <a:endParaRPr lang="ru-RU" b="1" dirty="0"/>
        </a:p>
      </dgm:t>
    </dgm:pt>
    <dgm:pt modelId="{3F3B7E14-8AE6-49D9-B53D-40554C04184E}" type="parTrans" cxnId="{6092B395-F7B2-4D4A-ACE8-778D174F5665}">
      <dgm:prSet/>
      <dgm:spPr/>
      <dgm:t>
        <a:bodyPr/>
        <a:lstStyle/>
        <a:p>
          <a:endParaRPr lang="ru-RU"/>
        </a:p>
      </dgm:t>
    </dgm:pt>
    <dgm:pt modelId="{7DE8F849-26AB-4CBF-8853-1AFD31ABE694}" type="sibTrans" cxnId="{6092B395-F7B2-4D4A-ACE8-778D174F5665}">
      <dgm:prSet/>
      <dgm:spPr/>
      <dgm:t>
        <a:bodyPr/>
        <a:lstStyle/>
        <a:p>
          <a:endParaRPr lang="ru-RU"/>
        </a:p>
      </dgm:t>
    </dgm:pt>
    <dgm:pt modelId="{469052AF-C22F-4CC0-ABDA-2E82433ECBB7}" type="pres">
      <dgm:prSet presAssocID="{E8B889AF-8AD0-4DD6-AA2C-F770FBB4C9F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035A3F-A9AB-497A-9490-E79AE7FF3B41}" type="pres">
      <dgm:prSet presAssocID="{8AF2F232-556D-457F-AE97-993A4A4CA53A}" presName="parentLin" presStyleCnt="0"/>
      <dgm:spPr/>
    </dgm:pt>
    <dgm:pt modelId="{CE3C25E8-BCE9-4B7B-B767-BD34162A36B3}" type="pres">
      <dgm:prSet presAssocID="{8AF2F232-556D-457F-AE97-993A4A4CA53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42D6B21-0A24-4970-9534-AA57FEBEA3FC}" type="pres">
      <dgm:prSet presAssocID="{8AF2F232-556D-457F-AE97-993A4A4CA53A}" presName="parentText" presStyleLbl="node1" presStyleIdx="0" presStyleCnt="3" custScaleX="142911" custScaleY="1649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A4DE83-93C7-4B91-A6AC-BAE521EC1C77}" type="pres">
      <dgm:prSet presAssocID="{8AF2F232-556D-457F-AE97-993A4A4CA53A}" presName="negativeSpace" presStyleCnt="0"/>
      <dgm:spPr/>
    </dgm:pt>
    <dgm:pt modelId="{9373662B-E641-48F7-9332-6F4FB4D91480}" type="pres">
      <dgm:prSet presAssocID="{8AF2F232-556D-457F-AE97-993A4A4CA53A}" presName="childText" presStyleLbl="conFgAcc1" presStyleIdx="0" presStyleCnt="3">
        <dgm:presLayoutVars>
          <dgm:bulletEnabled val="1"/>
        </dgm:presLayoutVars>
      </dgm:prSet>
      <dgm:spPr/>
    </dgm:pt>
    <dgm:pt modelId="{17EEB3EF-9E46-453E-B7F4-41E3AAFB5E0E}" type="pres">
      <dgm:prSet presAssocID="{B6D61574-3F62-4B2E-8F5D-AA226070D9BD}" presName="spaceBetweenRectangles" presStyleCnt="0"/>
      <dgm:spPr/>
    </dgm:pt>
    <dgm:pt modelId="{9A172C50-DD4E-4682-B803-A87115423A1D}" type="pres">
      <dgm:prSet presAssocID="{B92D93C9-6AF9-40D8-AA95-7ABF7BD79025}" presName="parentLin" presStyleCnt="0"/>
      <dgm:spPr/>
    </dgm:pt>
    <dgm:pt modelId="{9248F084-1D30-4750-B634-87C43DE433C8}" type="pres">
      <dgm:prSet presAssocID="{B92D93C9-6AF9-40D8-AA95-7ABF7BD7902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BF84E23-06B3-4092-A729-B30DF97CA57D}" type="pres">
      <dgm:prSet presAssocID="{B92D93C9-6AF9-40D8-AA95-7ABF7BD79025}" presName="parentText" presStyleLbl="node1" presStyleIdx="1" presStyleCnt="3" custScaleX="142857" custScaleY="1509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3639E7-3291-41BB-A3DD-1192C6E9653C}" type="pres">
      <dgm:prSet presAssocID="{B92D93C9-6AF9-40D8-AA95-7ABF7BD79025}" presName="negativeSpace" presStyleCnt="0"/>
      <dgm:spPr/>
    </dgm:pt>
    <dgm:pt modelId="{E99ED95A-1D42-4ADA-AD3D-8F890D45266C}" type="pres">
      <dgm:prSet presAssocID="{B92D93C9-6AF9-40D8-AA95-7ABF7BD79025}" presName="childText" presStyleLbl="conFgAcc1" presStyleIdx="1" presStyleCnt="3">
        <dgm:presLayoutVars>
          <dgm:bulletEnabled val="1"/>
        </dgm:presLayoutVars>
      </dgm:prSet>
      <dgm:spPr/>
    </dgm:pt>
    <dgm:pt modelId="{A22D0953-8308-484B-B684-2F7D152433EE}" type="pres">
      <dgm:prSet presAssocID="{FE2BE604-F426-43CD-B896-87D35F3AE0FE}" presName="spaceBetweenRectangles" presStyleCnt="0"/>
      <dgm:spPr/>
    </dgm:pt>
    <dgm:pt modelId="{E5DA2084-936D-415D-A76D-72CE4EF8A7D8}" type="pres">
      <dgm:prSet presAssocID="{77738AA1-07D1-4C43-B6E4-560C76150B30}" presName="parentLin" presStyleCnt="0"/>
      <dgm:spPr/>
    </dgm:pt>
    <dgm:pt modelId="{E8FFEC00-D6E6-40FE-A277-B87AF9C1242D}" type="pres">
      <dgm:prSet presAssocID="{77738AA1-07D1-4C43-B6E4-560C76150B30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54565FE-059D-404C-9414-FF06BD880A90}" type="pres">
      <dgm:prSet presAssocID="{77738AA1-07D1-4C43-B6E4-560C76150B30}" presName="parentText" presStyleLbl="node1" presStyleIdx="2" presStyleCnt="3" custScaleX="140428" custScaleY="1533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B256C3-88EE-4FAD-9FAA-96653112C6E5}" type="pres">
      <dgm:prSet presAssocID="{77738AA1-07D1-4C43-B6E4-560C76150B30}" presName="negativeSpace" presStyleCnt="0"/>
      <dgm:spPr/>
    </dgm:pt>
    <dgm:pt modelId="{19267F38-B65C-4A8A-BEF1-61EEF37D3348}" type="pres">
      <dgm:prSet presAssocID="{77738AA1-07D1-4C43-B6E4-560C76150B3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DB446B0-B8C7-4006-A383-AB8659094C03}" type="presOf" srcId="{8AF2F232-556D-457F-AE97-993A4A4CA53A}" destId="{CE3C25E8-BCE9-4B7B-B767-BD34162A36B3}" srcOrd="0" destOrd="0" presId="urn:microsoft.com/office/officeart/2005/8/layout/list1"/>
    <dgm:cxn modelId="{E0D8113A-2E2B-402B-8502-6E300024914B}" srcId="{E8B889AF-8AD0-4DD6-AA2C-F770FBB4C9FF}" destId="{B92D93C9-6AF9-40D8-AA95-7ABF7BD79025}" srcOrd="1" destOrd="0" parTransId="{CF1BBB79-9B15-422D-853C-95392FFCF9EC}" sibTransId="{FE2BE604-F426-43CD-B896-87D35F3AE0FE}"/>
    <dgm:cxn modelId="{731445C3-C6A3-42DD-BE16-A05BC6342018}" type="presOf" srcId="{77738AA1-07D1-4C43-B6E4-560C76150B30}" destId="{E8FFEC00-D6E6-40FE-A277-B87AF9C1242D}" srcOrd="0" destOrd="0" presId="urn:microsoft.com/office/officeart/2005/8/layout/list1"/>
    <dgm:cxn modelId="{BBF608F4-5CA3-40DF-A4C0-C3A8119D3278}" type="presOf" srcId="{B92D93C9-6AF9-40D8-AA95-7ABF7BD79025}" destId="{9248F084-1D30-4750-B634-87C43DE433C8}" srcOrd="0" destOrd="0" presId="urn:microsoft.com/office/officeart/2005/8/layout/list1"/>
    <dgm:cxn modelId="{6D823164-EA80-4E95-AD29-1AF16BA77682}" type="presOf" srcId="{E8B889AF-8AD0-4DD6-AA2C-F770FBB4C9FF}" destId="{469052AF-C22F-4CC0-ABDA-2E82433ECBB7}" srcOrd="0" destOrd="0" presId="urn:microsoft.com/office/officeart/2005/8/layout/list1"/>
    <dgm:cxn modelId="{8CEBA511-892B-4558-BCD7-CF5BBA0F5DE8}" type="presOf" srcId="{77738AA1-07D1-4C43-B6E4-560C76150B30}" destId="{B54565FE-059D-404C-9414-FF06BD880A90}" srcOrd="1" destOrd="0" presId="urn:microsoft.com/office/officeart/2005/8/layout/list1"/>
    <dgm:cxn modelId="{7C31BBC2-9821-4EF5-B240-7BEF0A6B8DC4}" type="presOf" srcId="{8AF2F232-556D-457F-AE97-993A4A4CA53A}" destId="{C42D6B21-0A24-4970-9534-AA57FEBEA3FC}" srcOrd="1" destOrd="0" presId="urn:microsoft.com/office/officeart/2005/8/layout/list1"/>
    <dgm:cxn modelId="{6092B395-F7B2-4D4A-ACE8-778D174F5665}" srcId="{E8B889AF-8AD0-4DD6-AA2C-F770FBB4C9FF}" destId="{77738AA1-07D1-4C43-B6E4-560C76150B30}" srcOrd="2" destOrd="0" parTransId="{3F3B7E14-8AE6-49D9-B53D-40554C04184E}" sibTransId="{7DE8F849-26AB-4CBF-8853-1AFD31ABE694}"/>
    <dgm:cxn modelId="{E10260C1-43EC-4698-8BC8-B2E8CFDC9A82}" type="presOf" srcId="{B92D93C9-6AF9-40D8-AA95-7ABF7BD79025}" destId="{1BF84E23-06B3-4092-A729-B30DF97CA57D}" srcOrd="1" destOrd="0" presId="urn:microsoft.com/office/officeart/2005/8/layout/list1"/>
    <dgm:cxn modelId="{9DE399B3-90F5-480D-9CA9-9551BBBD2A67}" srcId="{E8B889AF-8AD0-4DD6-AA2C-F770FBB4C9FF}" destId="{8AF2F232-556D-457F-AE97-993A4A4CA53A}" srcOrd="0" destOrd="0" parTransId="{85A932F3-6FCD-4C7B-928F-8458B0CC792C}" sibTransId="{B6D61574-3F62-4B2E-8F5D-AA226070D9BD}"/>
    <dgm:cxn modelId="{618B760A-05A2-461F-A03B-66A50D690E75}" type="presParOf" srcId="{469052AF-C22F-4CC0-ABDA-2E82433ECBB7}" destId="{D3035A3F-A9AB-497A-9490-E79AE7FF3B41}" srcOrd="0" destOrd="0" presId="urn:microsoft.com/office/officeart/2005/8/layout/list1"/>
    <dgm:cxn modelId="{87FDC32F-37F9-4982-B88B-6B13FD13B4CB}" type="presParOf" srcId="{D3035A3F-A9AB-497A-9490-E79AE7FF3B41}" destId="{CE3C25E8-BCE9-4B7B-B767-BD34162A36B3}" srcOrd="0" destOrd="0" presId="urn:microsoft.com/office/officeart/2005/8/layout/list1"/>
    <dgm:cxn modelId="{5C5C96F4-6376-4AF5-B251-05D29A36ED15}" type="presParOf" srcId="{D3035A3F-A9AB-497A-9490-E79AE7FF3B41}" destId="{C42D6B21-0A24-4970-9534-AA57FEBEA3FC}" srcOrd="1" destOrd="0" presId="urn:microsoft.com/office/officeart/2005/8/layout/list1"/>
    <dgm:cxn modelId="{993636B8-C7C7-48DD-A2C6-B5F1E06D82A1}" type="presParOf" srcId="{469052AF-C22F-4CC0-ABDA-2E82433ECBB7}" destId="{3CA4DE83-93C7-4B91-A6AC-BAE521EC1C77}" srcOrd="1" destOrd="0" presId="urn:microsoft.com/office/officeart/2005/8/layout/list1"/>
    <dgm:cxn modelId="{B410A6F9-B506-42C3-AD7F-2FEDD464CA8A}" type="presParOf" srcId="{469052AF-C22F-4CC0-ABDA-2E82433ECBB7}" destId="{9373662B-E641-48F7-9332-6F4FB4D91480}" srcOrd="2" destOrd="0" presId="urn:microsoft.com/office/officeart/2005/8/layout/list1"/>
    <dgm:cxn modelId="{A639AAF6-D4EC-40DE-BC71-7C6E699EBEFF}" type="presParOf" srcId="{469052AF-C22F-4CC0-ABDA-2E82433ECBB7}" destId="{17EEB3EF-9E46-453E-B7F4-41E3AAFB5E0E}" srcOrd="3" destOrd="0" presId="urn:microsoft.com/office/officeart/2005/8/layout/list1"/>
    <dgm:cxn modelId="{A22E89B1-9BC9-48CE-A73C-9276D02AC7F3}" type="presParOf" srcId="{469052AF-C22F-4CC0-ABDA-2E82433ECBB7}" destId="{9A172C50-DD4E-4682-B803-A87115423A1D}" srcOrd="4" destOrd="0" presId="urn:microsoft.com/office/officeart/2005/8/layout/list1"/>
    <dgm:cxn modelId="{F0502D3B-75A2-4B11-BCE1-A60D0DDAB836}" type="presParOf" srcId="{9A172C50-DD4E-4682-B803-A87115423A1D}" destId="{9248F084-1D30-4750-B634-87C43DE433C8}" srcOrd="0" destOrd="0" presId="urn:microsoft.com/office/officeart/2005/8/layout/list1"/>
    <dgm:cxn modelId="{DC9D52B0-D9C2-4CD9-AEDF-86982561BABD}" type="presParOf" srcId="{9A172C50-DD4E-4682-B803-A87115423A1D}" destId="{1BF84E23-06B3-4092-A729-B30DF97CA57D}" srcOrd="1" destOrd="0" presId="urn:microsoft.com/office/officeart/2005/8/layout/list1"/>
    <dgm:cxn modelId="{072742E3-7C56-4CF6-89D2-C8A3A124FBEB}" type="presParOf" srcId="{469052AF-C22F-4CC0-ABDA-2E82433ECBB7}" destId="{373639E7-3291-41BB-A3DD-1192C6E9653C}" srcOrd="5" destOrd="0" presId="urn:microsoft.com/office/officeart/2005/8/layout/list1"/>
    <dgm:cxn modelId="{4BB2119A-1DEB-43BA-A066-CC57A352FDB7}" type="presParOf" srcId="{469052AF-C22F-4CC0-ABDA-2E82433ECBB7}" destId="{E99ED95A-1D42-4ADA-AD3D-8F890D45266C}" srcOrd="6" destOrd="0" presId="urn:microsoft.com/office/officeart/2005/8/layout/list1"/>
    <dgm:cxn modelId="{7290D776-3068-479F-9389-5DEB5962E457}" type="presParOf" srcId="{469052AF-C22F-4CC0-ABDA-2E82433ECBB7}" destId="{A22D0953-8308-484B-B684-2F7D152433EE}" srcOrd="7" destOrd="0" presId="urn:microsoft.com/office/officeart/2005/8/layout/list1"/>
    <dgm:cxn modelId="{00E8D22B-E0A6-47A9-8D8C-574F97824891}" type="presParOf" srcId="{469052AF-C22F-4CC0-ABDA-2E82433ECBB7}" destId="{E5DA2084-936D-415D-A76D-72CE4EF8A7D8}" srcOrd="8" destOrd="0" presId="urn:microsoft.com/office/officeart/2005/8/layout/list1"/>
    <dgm:cxn modelId="{CC1231FD-3E14-4896-804F-633C24316EBD}" type="presParOf" srcId="{E5DA2084-936D-415D-A76D-72CE4EF8A7D8}" destId="{E8FFEC00-D6E6-40FE-A277-B87AF9C1242D}" srcOrd="0" destOrd="0" presId="urn:microsoft.com/office/officeart/2005/8/layout/list1"/>
    <dgm:cxn modelId="{EB86135F-B715-4AD3-A519-155DB59C5191}" type="presParOf" srcId="{E5DA2084-936D-415D-A76D-72CE4EF8A7D8}" destId="{B54565FE-059D-404C-9414-FF06BD880A90}" srcOrd="1" destOrd="0" presId="urn:microsoft.com/office/officeart/2005/8/layout/list1"/>
    <dgm:cxn modelId="{AD169093-0206-456F-9F9F-66DB925A375E}" type="presParOf" srcId="{469052AF-C22F-4CC0-ABDA-2E82433ECBB7}" destId="{47B256C3-88EE-4FAD-9FAA-96653112C6E5}" srcOrd="9" destOrd="0" presId="urn:microsoft.com/office/officeart/2005/8/layout/list1"/>
    <dgm:cxn modelId="{230B89E0-31E1-433A-90CF-9C8B16D92BF1}" type="presParOf" srcId="{469052AF-C22F-4CC0-ABDA-2E82433ECBB7}" destId="{19267F38-B65C-4A8A-BEF1-61EEF37D334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367CBA-E561-4814-9729-4A8BD6DBA566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0C2063-3858-41BE-9641-39DC58FB6E5F}">
      <dgm:prSet phldrT="[Текст]"/>
      <dgm:spPr/>
      <dgm:t>
        <a:bodyPr/>
        <a:lstStyle/>
        <a:p>
          <a:r>
            <a:rPr lang="ru-RU" dirty="0" smtClean="0"/>
            <a:t>Эволюция</a:t>
          </a:r>
          <a:endParaRPr lang="ru-RU" dirty="0"/>
        </a:p>
      </dgm:t>
    </dgm:pt>
    <dgm:pt modelId="{99402A8C-E1DC-463F-AA04-8696BB60083F}" type="parTrans" cxnId="{3932D2A5-EB92-490A-9733-E823D6D24EB1}">
      <dgm:prSet/>
      <dgm:spPr/>
      <dgm:t>
        <a:bodyPr/>
        <a:lstStyle/>
        <a:p>
          <a:endParaRPr lang="ru-RU"/>
        </a:p>
      </dgm:t>
    </dgm:pt>
    <dgm:pt modelId="{82D1D15B-2F51-488E-9558-FCEAFC33A449}" type="sibTrans" cxnId="{3932D2A5-EB92-490A-9733-E823D6D24EB1}">
      <dgm:prSet/>
      <dgm:spPr/>
      <dgm:t>
        <a:bodyPr/>
        <a:lstStyle/>
        <a:p>
          <a:endParaRPr lang="ru-RU"/>
        </a:p>
      </dgm:t>
    </dgm:pt>
    <dgm:pt modelId="{97DA83BD-CAC0-4F06-B0B1-9E3529F6EC7E}">
      <dgm:prSet phldrT="[Текст]"/>
      <dgm:spPr/>
      <dgm:t>
        <a:bodyPr/>
        <a:lstStyle/>
        <a:p>
          <a:r>
            <a:rPr lang="ru-RU" dirty="0" smtClean="0"/>
            <a:t>Деградация</a:t>
          </a:r>
          <a:endParaRPr lang="ru-RU" dirty="0"/>
        </a:p>
      </dgm:t>
    </dgm:pt>
    <dgm:pt modelId="{58730AD9-57E5-4C01-BE59-41F6B6C9DE85}" type="parTrans" cxnId="{D16DF9FB-6BBF-486C-8E3E-FBAB276E576D}">
      <dgm:prSet/>
      <dgm:spPr/>
      <dgm:t>
        <a:bodyPr/>
        <a:lstStyle/>
        <a:p>
          <a:endParaRPr lang="ru-RU"/>
        </a:p>
      </dgm:t>
    </dgm:pt>
    <dgm:pt modelId="{6BF07B53-81D8-4177-9291-10DF6E095501}" type="sibTrans" cxnId="{D16DF9FB-6BBF-486C-8E3E-FBAB276E576D}">
      <dgm:prSet/>
      <dgm:spPr/>
      <dgm:t>
        <a:bodyPr/>
        <a:lstStyle/>
        <a:p>
          <a:endParaRPr lang="ru-RU"/>
        </a:p>
      </dgm:t>
    </dgm:pt>
    <dgm:pt modelId="{C972071E-6FAF-49EA-84C2-7CD7A1948944}" type="pres">
      <dgm:prSet presAssocID="{DC367CBA-E561-4814-9729-4A8BD6DBA566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4BB40A-BECE-461B-BBA8-32ECBDA5B06D}" type="pres">
      <dgm:prSet presAssocID="{E20C2063-3858-41BE-9641-39DC58FB6E5F}" presName="upArrow" presStyleLbl="node1" presStyleIdx="0" presStyleCnt="2"/>
      <dgm:spPr/>
    </dgm:pt>
    <dgm:pt modelId="{199D268A-955C-49C9-9F90-BD9C002687C2}" type="pres">
      <dgm:prSet presAssocID="{E20C2063-3858-41BE-9641-39DC58FB6E5F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5F0C51-E181-40F4-9765-054203FB51CD}" type="pres">
      <dgm:prSet presAssocID="{97DA83BD-CAC0-4F06-B0B1-9E3529F6EC7E}" presName="downArrow" presStyleLbl="node1" presStyleIdx="1" presStyleCnt="2"/>
      <dgm:spPr/>
    </dgm:pt>
    <dgm:pt modelId="{D2F56BA6-244C-4614-B885-C94891A21B43}" type="pres">
      <dgm:prSet presAssocID="{97DA83BD-CAC0-4F06-B0B1-9E3529F6EC7E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32D2A5-EB92-490A-9733-E823D6D24EB1}" srcId="{DC367CBA-E561-4814-9729-4A8BD6DBA566}" destId="{E20C2063-3858-41BE-9641-39DC58FB6E5F}" srcOrd="0" destOrd="0" parTransId="{99402A8C-E1DC-463F-AA04-8696BB60083F}" sibTransId="{82D1D15B-2F51-488E-9558-FCEAFC33A449}"/>
    <dgm:cxn modelId="{D16DF9FB-6BBF-486C-8E3E-FBAB276E576D}" srcId="{DC367CBA-E561-4814-9729-4A8BD6DBA566}" destId="{97DA83BD-CAC0-4F06-B0B1-9E3529F6EC7E}" srcOrd="1" destOrd="0" parTransId="{58730AD9-57E5-4C01-BE59-41F6B6C9DE85}" sibTransId="{6BF07B53-81D8-4177-9291-10DF6E095501}"/>
    <dgm:cxn modelId="{917578E2-4D7E-4A98-9964-9C10A51FA7E2}" type="presOf" srcId="{97DA83BD-CAC0-4F06-B0B1-9E3529F6EC7E}" destId="{D2F56BA6-244C-4614-B885-C94891A21B43}" srcOrd="0" destOrd="0" presId="urn:microsoft.com/office/officeart/2005/8/layout/arrow4"/>
    <dgm:cxn modelId="{34B8464C-C2A6-48EB-9672-D639C83F128F}" type="presOf" srcId="{E20C2063-3858-41BE-9641-39DC58FB6E5F}" destId="{199D268A-955C-49C9-9F90-BD9C002687C2}" srcOrd="0" destOrd="0" presId="urn:microsoft.com/office/officeart/2005/8/layout/arrow4"/>
    <dgm:cxn modelId="{E832A37A-98E6-4259-9496-E581B0DF740C}" type="presOf" srcId="{DC367CBA-E561-4814-9729-4A8BD6DBA566}" destId="{C972071E-6FAF-49EA-84C2-7CD7A1948944}" srcOrd="0" destOrd="0" presId="urn:microsoft.com/office/officeart/2005/8/layout/arrow4"/>
    <dgm:cxn modelId="{4672A2FF-90B1-4C0D-BAA7-3C46CCA23365}" type="presParOf" srcId="{C972071E-6FAF-49EA-84C2-7CD7A1948944}" destId="{B94BB40A-BECE-461B-BBA8-32ECBDA5B06D}" srcOrd="0" destOrd="0" presId="urn:microsoft.com/office/officeart/2005/8/layout/arrow4"/>
    <dgm:cxn modelId="{18B006D3-4CDD-406A-B49E-47F76402D3AE}" type="presParOf" srcId="{C972071E-6FAF-49EA-84C2-7CD7A1948944}" destId="{199D268A-955C-49C9-9F90-BD9C002687C2}" srcOrd="1" destOrd="0" presId="urn:microsoft.com/office/officeart/2005/8/layout/arrow4"/>
    <dgm:cxn modelId="{F5AC9A75-3DE0-4D4D-B595-4E5516414D57}" type="presParOf" srcId="{C972071E-6FAF-49EA-84C2-7CD7A1948944}" destId="{E75F0C51-E181-40F4-9765-054203FB51CD}" srcOrd="2" destOrd="0" presId="urn:microsoft.com/office/officeart/2005/8/layout/arrow4"/>
    <dgm:cxn modelId="{63E20AB2-C1A0-4221-9A93-60A3146D192C}" type="presParOf" srcId="{C972071E-6FAF-49EA-84C2-7CD7A1948944}" destId="{D2F56BA6-244C-4614-B885-C94891A21B43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3923AF-E009-418D-976B-836A1B73C478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25C75B-B978-46DD-8C74-521D4963E9F1}">
      <dgm:prSet phldrT="[Текст]"/>
      <dgm:spPr/>
      <dgm:t>
        <a:bodyPr/>
        <a:lstStyle/>
        <a:p>
          <a:r>
            <a:rPr lang="ru-RU" dirty="0" smtClean="0"/>
            <a:t>5 глава</a:t>
          </a:r>
          <a:endParaRPr lang="ru-RU" dirty="0"/>
        </a:p>
      </dgm:t>
    </dgm:pt>
    <dgm:pt modelId="{50E5C90B-9A60-490A-BB5C-D572A030AC83}" type="parTrans" cxnId="{039C9CE2-14B6-4889-9452-2A61088C7D05}">
      <dgm:prSet/>
      <dgm:spPr/>
      <dgm:t>
        <a:bodyPr/>
        <a:lstStyle/>
        <a:p>
          <a:endParaRPr lang="ru-RU"/>
        </a:p>
      </dgm:t>
    </dgm:pt>
    <dgm:pt modelId="{7018C9E7-95BB-4635-A489-421952C07524}" type="sibTrans" cxnId="{039C9CE2-14B6-4889-9452-2A61088C7D05}">
      <dgm:prSet/>
      <dgm:spPr/>
      <dgm:t>
        <a:bodyPr/>
        <a:lstStyle/>
        <a:p>
          <a:endParaRPr lang="ru-RU"/>
        </a:p>
      </dgm:t>
    </dgm:pt>
    <dgm:pt modelId="{F06A903D-7C1C-404D-836E-9A33BD129C20}">
      <dgm:prSet phldrT="[Текст]"/>
      <dgm:spPr/>
      <dgm:t>
        <a:bodyPr/>
        <a:lstStyle/>
        <a:p>
          <a:r>
            <a:rPr lang="ru-RU" dirty="0" smtClean="0"/>
            <a:t>1 глава</a:t>
          </a:r>
          <a:endParaRPr lang="ru-RU" dirty="0"/>
        </a:p>
      </dgm:t>
    </dgm:pt>
    <dgm:pt modelId="{851394FD-8517-4D16-9A00-ADB160DE61D9}" type="parTrans" cxnId="{20031A4B-4C24-43F5-824D-A6081D86B42F}">
      <dgm:prSet/>
      <dgm:spPr/>
      <dgm:t>
        <a:bodyPr/>
        <a:lstStyle/>
        <a:p>
          <a:endParaRPr lang="ru-RU"/>
        </a:p>
      </dgm:t>
    </dgm:pt>
    <dgm:pt modelId="{0C8FC736-227F-4AB0-A37E-857C2AE33030}" type="sibTrans" cxnId="{20031A4B-4C24-43F5-824D-A6081D86B42F}">
      <dgm:prSet/>
      <dgm:spPr/>
      <dgm:t>
        <a:bodyPr/>
        <a:lstStyle/>
        <a:p>
          <a:endParaRPr lang="ru-RU"/>
        </a:p>
      </dgm:t>
    </dgm:pt>
    <dgm:pt modelId="{832CF0EB-7522-40E5-B903-5EC65C4DC577}">
      <dgm:prSet phldrT="[Текст]"/>
      <dgm:spPr/>
      <dgm:t>
        <a:bodyPr/>
        <a:lstStyle/>
        <a:p>
          <a:r>
            <a:rPr lang="ru-RU" dirty="0" smtClean="0"/>
            <a:t>2 глава</a:t>
          </a:r>
          <a:endParaRPr lang="ru-RU" dirty="0"/>
        </a:p>
      </dgm:t>
    </dgm:pt>
    <dgm:pt modelId="{BF7E98B6-94C4-4554-BC02-573441510B92}" type="parTrans" cxnId="{0975AD57-5086-43A0-8C64-67778908EA73}">
      <dgm:prSet/>
      <dgm:spPr/>
      <dgm:t>
        <a:bodyPr/>
        <a:lstStyle/>
        <a:p>
          <a:endParaRPr lang="ru-RU"/>
        </a:p>
      </dgm:t>
    </dgm:pt>
    <dgm:pt modelId="{DD82DC66-1F5D-4B55-83F1-6C2FDE059F7E}" type="sibTrans" cxnId="{0975AD57-5086-43A0-8C64-67778908EA73}">
      <dgm:prSet/>
      <dgm:spPr/>
      <dgm:t>
        <a:bodyPr/>
        <a:lstStyle/>
        <a:p>
          <a:endParaRPr lang="ru-RU"/>
        </a:p>
      </dgm:t>
    </dgm:pt>
    <dgm:pt modelId="{C50E81F8-7DB9-46E6-8930-F9BB708B80B0}">
      <dgm:prSet phldrT="[Текст]"/>
      <dgm:spPr/>
      <dgm:t>
        <a:bodyPr/>
        <a:lstStyle/>
        <a:p>
          <a:r>
            <a:rPr lang="ru-RU" dirty="0" smtClean="0"/>
            <a:t>3 глава</a:t>
          </a:r>
          <a:endParaRPr lang="ru-RU" dirty="0"/>
        </a:p>
      </dgm:t>
    </dgm:pt>
    <dgm:pt modelId="{39B12485-CAF7-4AFF-813B-25975C975BCD}" type="parTrans" cxnId="{AEDEB845-3651-4E93-BEBC-BE642F8CA6E6}">
      <dgm:prSet/>
      <dgm:spPr/>
      <dgm:t>
        <a:bodyPr/>
        <a:lstStyle/>
        <a:p>
          <a:endParaRPr lang="ru-RU"/>
        </a:p>
      </dgm:t>
    </dgm:pt>
    <dgm:pt modelId="{D71B2CCE-0510-477E-A5AC-6A609D4AD784}" type="sibTrans" cxnId="{AEDEB845-3651-4E93-BEBC-BE642F8CA6E6}">
      <dgm:prSet/>
      <dgm:spPr/>
      <dgm:t>
        <a:bodyPr/>
        <a:lstStyle/>
        <a:p>
          <a:endParaRPr lang="ru-RU"/>
        </a:p>
      </dgm:t>
    </dgm:pt>
    <dgm:pt modelId="{B77B5D3C-E32E-4074-8DFF-445669DC9350}">
      <dgm:prSet phldrT="[Текст]"/>
      <dgm:spPr/>
      <dgm:t>
        <a:bodyPr/>
        <a:lstStyle/>
        <a:p>
          <a:r>
            <a:rPr lang="ru-RU" dirty="0" smtClean="0"/>
            <a:t>4 глава</a:t>
          </a:r>
          <a:endParaRPr lang="ru-RU" dirty="0"/>
        </a:p>
      </dgm:t>
    </dgm:pt>
    <dgm:pt modelId="{E3C3C81F-C75B-475C-87CF-A64ED836A3A3}" type="parTrans" cxnId="{DAAA5323-1207-43D6-81F1-7C90AAA6FA07}">
      <dgm:prSet/>
      <dgm:spPr/>
      <dgm:t>
        <a:bodyPr/>
        <a:lstStyle/>
        <a:p>
          <a:endParaRPr lang="ru-RU"/>
        </a:p>
      </dgm:t>
    </dgm:pt>
    <dgm:pt modelId="{68B63B0F-B663-4907-B875-93BAC14CE1F0}" type="sibTrans" cxnId="{DAAA5323-1207-43D6-81F1-7C90AAA6FA07}">
      <dgm:prSet/>
      <dgm:spPr/>
      <dgm:t>
        <a:bodyPr/>
        <a:lstStyle/>
        <a:p>
          <a:endParaRPr lang="ru-RU"/>
        </a:p>
      </dgm:t>
    </dgm:pt>
    <dgm:pt modelId="{86AA3599-6A51-4AF7-9875-DFF05AD6C9DF}" type="pres">
      <dgm:prSet presAssocID="{C23923AF-E009-418D-976B-836A1B73C47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3F87E5-FD2B-4945-87C4-1F306C568063}" type="pres">
      <dgm:prSet presAssocID="{C23923AF-E009-418D-976B-836A1B73C478}" presName="radial" presStyleCnt="0">
        <dgm:presLayoutVars>
          <dgm:animLvl val="ctr"/>
        </dgm:presLayoutVars>
      </dgm:prSet>
      <dgm:spPr/>
    </dgm:pt>
    <dgm:pt modelId="{DF2408B1-3A38-4282-BB69-CEA6D1AC4E04}" type="pres">
      <dgm:prSet presAssocID="{3425C75B-B978-46DD-8C74-521D4963E9F1}" presName="centerShape" presStyleLbl="vennNode1" presStyleIdx="0" presStyleCnt="5"/>
      <dgm:spPr/>
      <dgm:t>
        <a:bodyPr/>
        <a:lstStyle/>
        <a:p>
          <a:endParaRPr lang="ru-RU"/>
        </a:p>
      </dgm:t>
    </dgm:pt>
    <dgm:pt modelId="{97A15EDB-A2AA-4B04-8020-E451624A1B22}" type="pres">
      <dgm:prSet presAssocID="{F06A903D-7C1C-404D-836E-9A33BD129C20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ED51D5-C364-4088-87BC-ECC2B49C418F}" type="pres">
      <dgm:prSet presAssocID="{832CF0EB-7522-40E5-B903-5EC65C4DC577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00F4BD-709D-4B99-9023-81ABFCC0FD9D}" type="pres">
      <dgm:prSet presAssocID="{C50E81F8-7DB9-46E6-8930-F9BB708B80B0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72A643-2ADD-4A1E-B9E9-7A14F71A67DC}" type="pres">
      <dgm:prSet presAssocID="{B77B5D3C-E32E-4074-8DFF-445669DC9350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AE8C8E-CD3E-4F27-80AC-4C5E5B72B147}" type="presOf" srcId="{F06A903D-7C1C-404D-836E-9A33BD129C20}" destId="{97A15EDB-A2AA-4B04-8020-E451624A1B22}" srcOrd="0" destOrd="0" presId="urn:microsoft.com/office/officeart/2005/8/layout/radial3"/>
    <dgm:cxn modelId="{7317E269-15DB-4CC3-8CAB-B67D33B7AA32}" type="presOf" srcId="{C23923AF-E009-418D-976B-836A1B73C478}" destId="{86AA3599-6A51-4AF7-9875-DFF05AD6C9DF}" srcOrd="0" destOrd="0" presId="urn:microsoft.com/office/officeart/2005/8/layout/radial3"/>
    <dgm:cxn modelId="{AEDEB845-3651-4E93-BEBC-BE642F8CA6E6}" srcId="{3425C75B-B978-46DD-8C74-521D4963E9F1}" destId="{C50E81F8-7DB9-46E6-8930-F9BB708B80B0}" srcOrd="2" destOrd="0" parTransId="{39B12485-CAF7-4AFF-813B-25975C975BCD}" sibTransId="{D71B2CCE-0510-477E-A5AC-6A609D4AD784}"/>
    <dgm:cxn modelId="{5F3DBEA2-E88A-47A4-A11E-4FAC0C424B22}" type="presOf" srcId="{B77B5D3C-E32E-4074-8DFF-445669DC9350}" destId="{F272A643-2ADD-4A1E-B9E9-7A14F71A67DC}" srcOrd="0" destOrd="0" presId="urn:microsoft.com/office/officeart/2005/8/layout/radial3"/>
    <dgm:cxn modelId="{20031A4B-4C24-43F5-824D-A6081D86B42F}" srcId="{3425C75B-B978-46DD-8C74-521D4963E9F1}" destId="{F06A903D-7C1C-404D-836E-9A33BD129C20}" srcOrd="0" destOrd="0" parTransId="{851394FD-8517-4D16-9A00-ADB160DE61D9}" sibTransId="{0C8FC736-227F-4AB0-A37E-857C2AE33030}"/>
    <dgm:cxn modelId="{02B898AA-3302-446C-84A7-57F1B65CCEF5}" type="presOf" srcId="{C50E81F8-7DB9-46E6-8930-F9BB708B80B0}" destId="{CE00F4BD-709D-4B99-9023-81ABFCC0FD9D}" srcOrd="0" destOrd="0" presId="urn:microsoft.com/office/officeart/2005/8/layout/radial3"/>
    <dgm:cxn modelId="{381B1CC8-556F-4063-8C07-BE23249BD36C}" type="presOf" srcId="{832CF0EB-7522-40E5-B903-5EC65C4DC577}" destId="{1AED51D5-C364-4088-87BC-ECC2B49C418F}" srcOrd="0" destOrd="0" presId="urn:microsoft.com/office/officeart/2005/8/layout/radial3"/>
    <dgm:cxn modelId="{0975AD57-5086-43A0-8C64-67778908EA73}" srcId="{3425C75B-B978-46DD-8C74-521D4963E9F1}" destId="{832CF0EB-7522-40E5-B903-5EC65C4DC577}" srcOrd="1" destOrd="0" parTransId="{BF7E98B6-94C4-4554-BC02-573441510B92}" sibTransId="{DD82DC66-1F5D-4B55-83F1-6C2FDE059F7E}"/>
    <dgm:cxn modelId="{039C9CE2-14B6-4889-9452-2A61088C7D05}" srcId="{C23923AF-E009-418D-976B-836A1B73C478}" destId="{3425C75B-B978-46DD-8C74-521D4963E9F1}" srcOrd="0" destOrd="0" parTransId="{50E5C90B-9A60-490A-BB5C-D572A030AC83}" sibTransId="{7018C9E7-95BB-4635-A489-421952C07524}"/>
    <dgm:cxn modelId="{DAAA5323-1207-43D6-81F1-7C90AAA6FA07}" srcId="{3425C75B-B978-46DD-8C74-521D4963E9F1}" destId="{B77B5D3C-E32E-4074-8DFF-445669DC9350}" srcOrd="3" destOrd="0" parTransId="{E3C3C81F-C75B-475C-87CF-A64ED836A3A3}" sibTransId="{68B63B0F-B663-4907-B875-93BAC14CE1F0}"/>
    <dgm:cxn modelId="{233DAC37-698F-401C-8767-DE77E4A61787}" type="presOf" srcId="{3425C75B-B978-46DD-8C74-521D4963E9F1}" destId="{DF2408B1-3A38-4282-BB69-CEA6D1AC4E04}" srcOrd="0" destOrd="0" presId="urn:microsoft.com/office/officeart/2005/8/layout/radial3"/>
    <dgm:cxn modelId="{19028A3E-5C81-48B5-99DA-DF727AFF3183}" type="presParOf" srcId="{86AA3599-6A51-4AF7-9875-DFF05AD6C9DF}" destId="{3C3F87E5-FD2B-4945-87C4-1F306C568063}" srcOrd="0" destOrd="0" presId="urn:microsoft.com/office/officeart/2005/8/layout/radial3"/>
    <dgm:cxn modelId="{18A0A314-9CE4-430F-A6D5-39E315A92BA2}" type="presParOf" srcId="{3C3F87E5-FD2B-4945-87C4-1F306C568063}" destId="{DF2408B1-3A38-4282-BB69-CEA6D1AC4E04}" srcOrd="0" destOrd="0" presId="urn:microsoft.com/office/officeart/2005/8/layout/radial3"/>
    <dgm:cxn modelId="{785636CF-089A-411E-965E-63A0BCDC3644}" type="presParOf" srcId="{3C3F87E5-FD2B-4945-87C4-1F306C568063}" destId="{97A15EDB-A2AA-4B04-8020-E451624A1B22}" srcOrd="1" destOrd="0" presId="urn:microsoft.com/office/officeart/2005/8/layout/radial3"/>
    <dgm:cxn modelId="{E07D29C9-B46E-4D99-9ED4-1EC27B6FC54C}" type="presParOf" srcId="{3C3F87E5-FD2B-4945-87C4-1F306C568063}" destId="{1AED51D5-C364-4088-87BC-ECC2B49C418F}" srcOrd="2" destOrd="0" presId="urn:microsoft.com/office/officeart/2005/8/layout/radial3"/>
    <dgm:cxn modelId="{F22C8B71-BB13-4013-9054-CCFFD941124B}" type="presParOf" srcId="{3C3F87E5-FD2B-4945-87C4-1F306C568063}" destId="{CE00F4BD-709D-4B99-9023-81ABFCC0FD9D}" srcOrd="3" destOrd="0" presId="urn:microsoft.com/office/officeart/2005/8/layout/radial3"/>
    <dgm:cxn modelId="{640585E9-DD25-4D58-8C86-E79C9439AD3C}" type="presParOf" srcId="{3C3F87E5-FD2B-4945-87C4-1F306C568063}" destId="{F272A643-2ADD-4A1E-B9E9-7A14F71A67DC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418987-4046-4965-8B51-26B2F0658BF3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CD8D18F1-1435-4C1E-B442-008481F3A069}">
      <dgm:prSet phldrT="[Текст]" custT="1"/>
      <dgm:spPr/>
      <dgm:t>
        <a:bodyPr/>
        <a:lstStyle/>
        <a:p>
          <a:r>
            <a:rPr lang="ru-RU" sz="2000" b="1" i="1" dirty="0" smtClean="0"/>
            <a:t>Лошадей не было.</a:t>
          </a:r>
          <a:endParaRPr lang="ru-RU" sz="2000" b="1" dirty="0"/>
        </a:p>
      </dgm:t>
    </dgm:pt>
    <dgm:pt modelId="{DCB4982D-DC89-43AC-A873-A8EAB817E96B}" type="parTrans" cxnId="{648CFF9D-2413-4F48-A23D-4B3A88B58751}">
      <dgm:prSet/>
      <dgm:spPr/>
      <dgm:t>
        <a:bodyPr/>
        <a:lstStyle/>
        <a:p>
          <a:endParaRPr lang="ru-RU"/>
        </a:p>
      </dgm:t>
    </dgm:pt>
    <dgm:pt modelId="{61438034-481E-4B90-8652-186CFA15A196}" type="sibTrans" cxnId="{648CFF9D-2413-4F48-A23D-4B3A88B58751}">
      <dgm:prSet/>
      <dgm:spPr/>
      <dgm:t>
        <a:bodyPr/>
        <a:lstStyle/>
        <a:p>
          <a:endParaRPr lang="ru-RU"/>
        </a:p>
      </dgm:t>
    </dgm:pt>
    <dgm:pt modelId="{B508DB38-625B-4CE7-8570-0F9BAF1615ED}" type="pres">
      <dgm:prSet presAssocID="{22418987-4046-4965-8B51-26B2F0658BF3}" presName="arrowDiagram" presStyleCnt="0">
        <dgm:presLayoutVars>
          <dgm:chMax val="5"/>
          <dgm:dir/>
          <dgm:resizeHandles val="exact"/>
        </dgm:presLayoutVars>
      </dgm:prSet>
      <dgm:spPr/>
    </dgm:pt>
    <dgm:pt modelId="{EFCBC9E9-6DBD-447B-B34D-592320D9F8CC}" type="pres">
      <dgm:prSet presAssocID="{22418987-4046-4965-8B51-26B2F0658BF3}" presName="arrow" presStyleLbl="bgShp" presStyleIdx="0" presStyleCnt="1"/>
      <dgm:spPr/>
    </dgm:pt>
    <dgm:pt modelId="{B976E359-2303-4643-82DA-B6C062AEF687}" type="pres">
      <dgm:prSet presAssocID="{22418987-4046-4965-8B51-26B2F0658BF3}" presName="arrowDiagram1" presStyleCnt="0">
        <dgm:presLayoutVars>
          <dgm:bulletEnabled val="1"/>
        </dgm:presLayoutVars>
      </dgm:prSet>
      <dgm:spPr/>
    </dgm:pt>
    <dgm:pt modelId="{7A4E6D07-927D-49B9-AABE-31B30BBCD3C1}" type="pres">
      <dgm:prSet presAssocID="{CD8D18F1-1435-4C1E-B442-008481F3A069}" presName="bullet1" presStyleLbl="node1" presStyleIdx="0" presStyleCnt="1"/>
      <dgm:spPr/>
    </dgm:pt>
    <dgm:pt modelId="{DD5F5C17-24CB-4FFC-AEAA-B014D51311C8}" type="pres">
      <dgm:prSet presAssocID="{CD8D18F1-1435-4C1E-B442-008481F3A069}" presName="textBox1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8CFF9D-2413-4F48-A23D-4B3A88B58751}" srcId="{22418987-4046-4965-8B51-26B2F0658BF3}" destId="{CD8D18F1-1435-4C1E-B442-008481F3A069}" srcOrd="0" destOrd="0" parTransId="{DCB4982D-DC89-43AC-A873-A8EAB817E96B}" sibTransId="{61438034-481E-4B90-8652-186CFA15A196}"/>
    <dgm:cxn modelId="{9408C0D9-A029-4116-8D69-A9A4678D6512}" type="presOf" srcId="{CD8D18F1-1435-4C1E-B442-008481F3A069}" destId="{DD5F5C17-24CB-4FFC-AEAA-B014D51311C8}" srcOrd="0" destOrd="0" presId="urn:microsoft.com/office/officeart/2005/8/layout/arrow2"/>
    <dgm:cxn modelId="{D34ACD93-497B-4380-A848-BE602BF013F9}" type="presOf" srcId="{22418987-4046-4965-8B51-26B2F0658BF3}" destId="{B508DB38-625B-4CE7-8570-0F9BAF1615ED}" srcOrd="0" destOrd="0" presId="urn:microsoft.com/office/officeart/2005/8/layout/arrow2"/>
    <dgm:cxn modelId="{39336618-9F37-4740-B08F-52AF99144ABA}" type="presParOf" srcId="{B508DB38-625B-4CE7-8570-0F9BAF1615ED}" destId="{EFCBC9E9-6DBD-447B-B34D-592320D9F8CC}" srcOrd="0" destOrd="0" presId="urn:microsoft.com/office/officeart/2005/8/layout/arrow2"/>
    <dgm:cxn modelId="{1BF4A96C-809A-4E3C-A77F-41A12EC0CA41}" type="presParOf" srcId="{B508DB38-625B-4CE7-8570-0F9BAF1615ED}" destId="{B976E359-2303-4643-82DA-B6C062AEF687}" srcOrd="1" destOrd="0" presId="urn:microsoft.com/office/officeart/2005/8/layout/arrow2"/>
    <dgm:cxn modelId="{070DE5BC-C177-4931-BE35-BE67B75C82A5}" type="presParOf" srcId="{B976E359-2303-4643-82DA-B6C062AEF687}" destId="{7A4E6D07-927D-49B9-AABE-31B30BBCD3C1}" srcOrd="0" destOrd="0" presId="urn:microsoft.com/office/officeart/2005/8/layout/arrow2"/>
    <dgm:cxn modelId="{8C87C6B6-47CE-49A6-9D32-1DEEBFD2CD0F}" type="presParOf" srcId="{B976E359-2303-4643-82DA-B6C062AEF687}" destId="{DD5F5C17-24CB-4FFC-AEAA-B014D51311C8}" srcOrd="1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2418987-4046-4965-8B51-26B2F0658BF3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CD8D18F1-1435-4C1E-B442-008481F3A069}">
      <dgm:prSet phldrT="[Текст]" custT="1"/>
      <dgm:spPr/>
      <dgm:t>
        <a:bodyPr/>
        <a:lstStyle/>
        <a:p>
          <a:r>
            <a:rPr lang="ru-RU" sz="2000" b="1" i="1" dirty="0" smtClean="0"/>
            <a:t>Лошадей не было.</a:t>
          </a:r>
          <a:endParaRPr lang="ru-RU" sz="2000" b="1" dirty="0"/>
        </a:p>
      </dgm:t>
    </dgm:pt>
    <dgm:pt modelId="{DCB4982D-DC89-43AC-A873-A8EAB817E96B}" type="parTrans" cxnId="{648CFF9D-2413-4F48-A23D-4B3A88B58751}">
      <dgm:prSet/>
      <dgm:spPr/>
      <dgm:t>
        <a:bodyPr/>
        <a:lstStyle/>
        <a:p>
          <a:endParaRPr lang="ru-RU"/>
        </a:p>
      </dgm:t>
    </dgm:pt>
    <dgm:pt modelId="{61438034-481E-4B90-8652-186CFA15A196}" type="sibTrans" cxnId="{648CFF9D-2413-4F48-A23D-4B3A88B58751}">
      <dgm:prSet/>
      <dgm:spPr/>
      <dgm:t>
        <a:bodyPr/>
        <a:lstStyle/>
        <a:p>
          <a:endParaRPr lang="ru-RU"/>
        </a:p>
      </dgm:t>
    </dgm:pt>
    <dgm:pt modelId="{CA0B6FD7-0618-4911-A564-1656C34019BA}">
      <dgm:prSet phldrT="[Текст]" custT="1"/>
      <dgm:spPr/>
      <dgm:t>
        <a:bodyPr/>
        <a:lstStyle/>
        <a:p>
          <a:r>
            <a:rPr lang="ru-RU" sz="2000" b="1" i="1" dirty="0" smtClean="0"/>
            <a:t>Пара лошадей и кучер </a:t>
          </a:r>
          <a:r>
            <a:rPr lang="ru-RU" sz="2000" b="1" i="1" dirty="0" err="1" smtClean="0"/>
            <a:t>Пантелеймон</a:t>
          </a:r>
          <a:endParaRPr lang="ru-RU" sz="2000" b="1" dirty="0"/>
        </a:p>
      </dgm:t>
    </dgm:pt>
    <dgm:pt modelId="{B34AA0B5-F980-48C2-90E4-641098D98AE5}" type="parTrans" cxnId="{1675697B-AFE7-4DDB-987D-CE85F4FAD939}">
      <dgm:prSet/>
      <dgm:spPr/>
      <dgm:t>
        <a:bodyPr/>
        <a:lstStyle/>
        <a:p>
          <a:endParaRPr lang="ru-RU"/>
        </a:p>
      </dgm:t>
    </dgm:pt>
    <dgm:pt modelId="{BF0361CA-D5BE-4665-BCE7-AA5B6F1B108D}" type="sibTrans" cxnId="{1675697B-AFE7-4DDB-987D-CE85F4FAD939}">
      <dgm:prSet/>
      <dgm:spPr/>
      <dgm:t>
        <a:bodyPr/>
        <a:lstStyle/>
        <a:p>
          <a:endParaRPr lang="ru-RU"/>
        </a:p>
      </dgm:t>
    </dgm:pt>
    <dgm:pt modelId="{B508DB38-625B-4CE7-8570-0F9BAF1615ED}" type="pres">
      <dgm:prSet presAssocID="{22418987-4046-4965-8B51-26B2F0658BF3}" presName="arrowDiagram" presStyleCnt="0">
        <dgm:presLayoutVars>
          <dgm:chMax val="5"/>
          <dgm:dir/>
          <dgm:resizeHandles val="exact"/>
        </dgm:presLayoutVars>
      </dgm:prSet>
      <dgm:spPr/>
    </dgm:pt>
    <dgm:pt modelId="{EFCBC9E9-6DBD-447B-B34D-592320D9F8CC}" type="pres">
      <dgm:prSet presAssocID="{22418987-4046-4965-8B51-26B2F0658BF3}" presName="arrow" presStyleLbl="bgShp" presStyleIdx="0" presStyleCnt="1"/>
      <dgm:spPr/>
    </dgm:pt>
    <dgm:pt modelId="{34477A27-E77F-4361-B128-AB190EC94CDF}" type="pres">
      <dgm:prSet presAssocID="{22418987-4046-4965-8B51-26B2F0658BF3}" presName="arrowDiagram2" presStyleCnt="0"/>
      <dgm:spPr/>
    </dgm:pt>
    <dgm:pt modelId="{EB28083C-C62A-4AEF-A8D1-AAAAF8F37C7E}" type="pres">
      <dgm:prSet presAssocID="{CD8D18F1-1435-4C1E-B442-008481F3A069}" presName="bullet2a" presStyleLbl="node1" presStyleIdx="0" presStyleCnt="2"/>
      <dgm:spPr/>
    </dgm:pt>
    <dgm:pt modelId="{7C609D07-5829-4800-9530-3368D1765078}" type="pres">
      <dgm:prSet presAssocID="{CD8D18F1-1435-4C1E-B442-008481F3A069}" presName="textBox2a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39416B-CD9C-4362-B1CA-3A19F1936488}" type="pres">
      <dgm:prSet presAssocID="{CA0B6FD7-0618-4911-A564-1656C34019BA}" presName="bullet2b" presStyleLbl="node1" presStyleIdx="1" presStyleCnt="2"/>
      <dgm:spPr/>
    </dgm:pt>
    <dgm:pt modelId="{27955D0E-8B43-4E0A-8EFB-13B01C45A262}" type="pres">
      <dgm:prSet presAssocID="{CA0B6FD7-0618-4911-A564-1656C34019BA}" presName="textBox2b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D15DA3-A118-4285-A336-A4E89E78A5A5}" type="presOf" srcId="{CD8D18F1-1435-4C1E-B442-008481F3A069}" destId="{7C609D07-5829-4800-9530-3368D1765078}" srcOrd="0" destOrd="0" presId="urn:microsoft.com/office/officeart/2005/8/layout/arrow2"/>
    <dgm:cxn modelId="{648CFF9D-2413-4F48-A23D-4B3A88B58751}" srcId="{22418987-4046-4965-8B51-26B2F0658BF3}" destId="{CD8D18F1-1435-4C1E-B442-008481F3A069}" srcOrd="0" destOrd="0" parTransId="{DCB4982D-DC89-43AC-A873-A8EAB817E96B}" sibTransId="{61438034-481E-4B90-8652-186CFA15A196}"/>
    <dgm:cxn modelId="{4E49F4D8-B332-4E17-853E-20C493A4A4C7}" type="presOf" srcId="{22418987-4046-4965-8B51-26B2F0658BF3}" destId="{B508DB38-625B-4CE7-8570-0F9BAF1615ED}" srcOrd="0" destOrd="0" presId="urn:microsoft.com/office/officeart/2005/8/layout/arrow2"/>
    <dgm:cxn modelId="{B3A0E725-84A1-43F5-B54A-49B93FCC918D}" type="presOf" srcId="{CA0B6FD7-0618-4911-A564-1656C34019BA}" destId="{27955D0E-8B43-4E0A-8EFB-13B01C45A262}" srcOrd="0" destOrd="0" presId="urn:microsoft.com/office/officeart/2005/8/layout/arrow2"/>
    <dgm:cxn modelId="{1675697B-AFE7-4DDB-987D-CE85F4FAD939}" srcId="{22418987-4046-4965-8B51-26B2F0658BF3}" destId="{CA0B6FD7-0618-4911-A564-1656C34019BA}" srcOrd="1" destOrd="0" parTransId="{B34AA0B5-F980-48C2-90E4-641098D98AE5}" sibTransId="{BF0361CA-D5BE-4665-BCE7-AA5B6F1B108D}"/>
    <dgm:cxn modelId="{BFF1D5DB-9B69-4DCB-9D6C-1024E42C59A6}" type="presParOf" srcId="{B508DB38-625B-4CE7-8570-0F9BAF1615ED}" destId="{EFCBC9E9-6DBD-447B-B34D-592320D9F8CC}" srcOrd="0" destOrd="0" presId="urn:microsoft.com/office/officeart/2005/8/layout/arrow2"/>
    <dgm:cxn modelId="{BBE29F40-53DB-47BA-8477-A6FBDB7A2B2E}" type="presParOf" srcId="{B508DB38-625B-4CE7-8570-0F9BAF1615ED}" destId="{34477A27-E77F-4361-B128-AB190EC94CDF}" srcOrd="1" destOrd="0" presId="urn:microsoft.com/office/officeart/2005/8/layout/arrow2"/>
    <dgm:cxn modelId="{CC713888-C41A-41C1-A848-520754EC0F21}" type="presParOf" srcId="{34477A27-E77F-4361-B128-AB190EC94CDF}" destId="{EB28083C-C62A-4AEF-A8D1-AAAAF8F37C7E}" srcOrd="0" destOrd="0" presId="urn:microsoft.com/office/officeart/2005/8/layout/arrow2"/>
    <dgm:cxn modelId="{C34AE320-EFAC-408D-83B8-041BB1E69E7B}" type="presParOf" srcId="{34477A27-E77F-4361-B128-AB190EC94CDF}" destId="{7C609D07-5829-4800-9530-3368D1765078}" srcOrd="1" destOrd="0" presId="urn:microsoft.com/office/officeart/2005/8/layout/arrow2"/>
    <dgm:cxn modelId="{0F9DA73E-61EE-47CD-A7D0-4542FB9681E4}" type="presParOf" srcId="{34477A27-E77F-4361-B128-AB190EC94CDF}" destId="{9739416B-CD9C-4362-B1CA-3A19F1936488}" srcOrd="2" destOrd="0" presId="urn:microsoft.com/office/officeart/2005/8/layout/arrow2"/>
    <dgm:cxn modelId="{94DA4C12-D5AE-485E-AAEE-D73DD84CEFD0}" type="presParOf" srcId="{34477A27-E77F-4361-B128-AB190EC94CDF}" destId="{27955D0E-8B43-4E0A-8EFB-13B01C45A262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2418987-4046-4965-8B51-26B2F0658BF3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CD8D18F1-1435-4C1E-B442-008481F3A069}">
      <dgm:prSet phldrT="[Текст]" custT="1"/>
      <dgm:spPr/>
      <dgm:t>
        <a:bodyPr/>
        <a:lstStyle/>
        <a:p>
          <a:r>
            <a:rPr lang="ru-RU" sz="2000" b="1" i="1" dirty="0" smtClean="0"/>
            <a:t>Лошадей не было.</a:t>
          </a:r>
          <a:endParaRPr lang="ru-RU" sz="2000" b="1" dirty="0"/>
        </a:p>
      </dgm:t>
    </dgm:pt>
    <dgm:pt modelId="{DCB4982D-DC89-43AC-A873-A8EAB817E96B}" type="parTrans" cxnId="{648CFF9D-2413-4F48-A23D-4B3A88B58751}">
      <dgm:prSet/>
      <dgm:spPr/>
      <dgm:t>
        <a:bodyPr/>
        <a:lstStyle/>
        <a:p>
          <a:endParaRPr lang="ru-RU"/>
        </a:p>
      </dgm:t>
    </dgm:pt>
    <dgm:pt modelId="{61438034-481E-4B90-8652-186CFA15A196}" type="sibTrans" cxnId="{648CFF9D-2413-4F48-A23D-4B3A88B58751}">
      <dgm:prSet/>
      <dgm:spPr/>
      <dgm:t>
        <a:bodyPr/>
        <a:lstStyle/>
        <a:p>
          <a:endParaRPr lang="ru-RU"/>
        </a:p>
      </dgm:t>
    </dgm:pt>
    <dgm:pt modelId="{CA0B6FD7-0618-4911-A564-1656C34019BA}">
      <dgm:prSet phldrT="[Текст]" custT="1"/>
      <dgm:spPr/>
      <dgm:t>
        <a:bodyPr/>
        <a:lstStyle/>
        <a:p>
          <a:r>
            <a:rPr lang="ru-RU" sz="2000" b="1" i="1" dirty="0" smtClean="0"/>
            <a:t>Пара лошадей и кучер </a:t>
          </a:r>
          <a:r>
            <a:rPr lang="ru-RU" sz="2000" b="1" i="1" dirty="0" err="1" smtClean="0"/>
            <a:t>Пантелеймон</a:t>
          </a:r>
          <a:endParaRPr lang="ru-RU" sz="2000" b="1" dirty="0"/>
        </a:p>
      </dgm:t>
    </dgm:pt>
    <dgm:pt modelId="{B34AA0B5-F980-48C2-90E4-641098D98AE5}" type="parTrans" cxnId="{1675697B-AFE7-4DDB-987D-CE85F4FAD939}">
      <dgm:prSet/>
      <dgm:spPr/>
      <dgm:t>
        <a:bodyPr/>
        <a:lstStyle/>
        <a:p>
          <a:endParaRPr lang="ru-RU"/>
        </a:p>
      </dgm:t>
    </dgm:pt>
    <dgm:pt modelId="{BF0361CA-D5BE-4665-BCE7-AA5B6F1B108D}" type="sibTrans" cxnId="{1675697B-AFE7-4DDB-987D-CE85F4FAD939}">
      <dgm:prSet/>
      <dgm:spPr/>
      <dgm:t>
        <a:bodyPr/>
        <a:lstStyle/>
        <a:p>
          <a:endParaRPr lang="ru-RU"/>
        </a:p>
      </dgm:t>
    </dgm:pt>
    <dgm:pt modelId="{BFA66D54-849C-4B87-8FE6-8B61F11F0073}">
      <dgm:prSet phldrT="[Текст]" custT="1"/>
      <dgm:spPr/>
      <dgm:t>
        <a:bodyPr/>
        <a:lstStyle/>
        <a:p>
          <a:r>
            <a:rPr lang="ru-RU" sz="2400" b="1" i="0" u="sng" dirty="0" smtClean="0">
              <a:solidFill>
                <a:schemeClr val="tx1"/>
              </a:solidFill>
            </a:rPr>
            <a:t> </a:t>
          </a:r>
          <a:r>
            <a:rPr lang="ru-RU" sz="2000" b="1" i="0" u="sng" dirty="0" smtClean="0">
              <a:solidFill>
                <a:schemeClr val="tx1"/>
              </a:solidFill>
            </a:rPr>
            <a:t>Тройка </a:t>
          </a:r>
          <a:r>
            <a:rPr lang="ru-RU" sz="2000" b="1" i="1" dirty="0" smtClean="0">
              <a:solidFill>
                <a:schemeClr val="tx1"/>
              </a:solidFill>
            </a:rPr>
            <a:t>с</a:t>
          </a:r>
          <a:r>
            <a:rPr lang="ru-RU" sz="2000" b="1" i="1" dirty="0" smtClean="0"/>
            <a:t> бубенчиками.</a:t>
          </a:r>
          <a:endParaRPr lang="ru-RU" sz="2400" b="1" dirty="0"/>
        </a:p>
      </dgm:t>
    </dgm:pt>
    <dgm:pt modelId="{CA1070DA-F604-4061-8DFB-F40F58B1FD16}" type="parTrans" cxnId="{E3AB6D87-548E-4859-9B9E-A86E50BE72E2}">
      <dgm:prSet/>
      <dgm:spPr/>
      <dgm:t>
        <a:bodyPr/>
        <a:lstStyle/>
        <a:p>
          <a:endParaRPr lang="ru-RU"/>
        </a:p>
      </dgm:t>
    </dgm:pt>
    <dgm:pt modelId="{4BBCF3C1-0B2E-476E-A73B-D122EE5D4184}" type="sibTrans" cxnId="{E3AB6D87-548E-4859-9B9E-A86E50BE72E2}">
      <dgm:prSet/>
      <dgm:spPr/>
      <dgm:t>
        <a:bodyPr/>
        <a:lstStyle/>
        <a:p>
          <a:endParaRPr lang="ru-RU"/>
        </a:p>
      </dgm:t>
    </dgm:pt>
    <dgm:pt modelId="{B508DB38-625B-4CE7-8570-0F9BAF1615ED}" type="pres">
      <dgm:prSet presAssocID="{22418987-4046-4965-8B51-26B2F0658BF3}" presName="arrowDiagram" presStyleCnt="0">
        <dgm:presLayoutVars>
          <dgm:chMax val="5"/>
          <dgm:dir/>
          <dgm:resizeHandles val="exact"/>
        </dgm:presLayoutVars>
      </dgm:prSet>
      <dgm:spPr/>
    </dgm:pt>
    <dgm:pt modelId="{EFCBC9E9-6DBD-447B-B34D-592320D9F8CC}" type="pres">
      <dgm:prSet presAssocID="{22418987-4046-4965-8B51-26B2F0658BF3}" presName="arrow" presStyleLbl="bgShp" presStyleIdx="0" presStyleCnt="1"/>
      <dgm:spPr/>
    </dgm:pt>
    <dgm:pt modelId="{5A28E0F1-DBA1-4A29-BECE-3C4C68C6B6D5}" type="pres">
      <dgm:prSet presAssocID="{22418987-4046-4965-8B51-26B2F0658BF3}" presName="arrowDiagram3" presStyleCnt="0"/>
      <dgm:spPr/>
    </dgm:pt>
    <dgm:pt modelId="{F4AE4867-FE34-430B-9F9A-25BBE36903DE}" type="pres">
      <dgm:prSet presAssocID="{CD8D18F1-1435-4C1E-B442-008481F3A069}" presName="bullet3a" presStyleLbl="node1" presStyleIdx="0" presStyleCnt="3"/>
      <dgm:spPr/>
    </dgm:pt>
    <dgm:pt modelId="{E11E389D-E823-48A8-AFB2-B93CCD431840}" type="pres">
      <dgm:prSet presAssocID="{CD8D18F1-1435-4C1E-B442-008481F3A069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7E4368-F5B6-4B5A-9D5F-5B9D84E9A4F1}" type="pres">
      <dgm:prSet presAssocID="{CA0B6FD7-0618-4911-A564-1656C34019BA}" presName="bullet3b" presStyleLbl="node1" presStyleIdx="1" presStyleCnt="3"/>
      <dgm:spPr/>
    </dgm:pt>
    <dgm:pt modelId="{A8EE3D05-0511-4AB4-B0A3-EF542F3F51E8}" type="pres">
      <dgm:prSet presAssocID="{CA0B6FD7-0618-4911-A564-1656C34019BA}" presName="textBox3b" presStyleLbl="revTx" presStyleIdx="1" presStyleCnt="3" custScaleX="1806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21456E-49A4-4729-9144-44B815DA03C6}" type="pres">
      <dgm:prSet presAssocID="{BFA66D54-849C-4B87-8FE6-8B61F11F0073}" presName="bullet3c" presStyleLbl="node1" presStyleIdx="2" presStyleCnt="3"/>
      <dgm:spPr/>
    </dgm:pt>
    <dgm:pt modelId="{33D366FA-3D39-49B3-B30D-30BB8DB920A7}" type="pres">
      <dgm:prSet presAssocID="{BFA66D54-849C-4B87-8FE6-8B61F11F0073}" presName="textBox3c" presStyleLbl="revTx" presStyleIdx="2" presStyleCnt="3" custScaleX="1754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8A9DAA-73AD-4A4E-84FF-EDAF1D322A51}" type="presOf" srcId="{22418987-4046-4965-8B51-26B2F0658BF3}" destId="{B508DB38-625B-4CE7-8570-0F9BAF1615ED}" srcOrd="0" destOrd="0" presId="urn:microsoft.com/office/officeart/2005/8/layout/arrow2"/>
    <dgm:cxn modelId="{648CFF9D-2413-4F48-A23D-4B3A88B58751}" srcId="{22418987-4046-4965-8B51-26B2F0658BF3}" destId="{CD8D18F1-1435-4C1E-B442-008481F3A069}" srcOrd="0" destOrd="0" parTransId="{DCB4982D-DC89-43AC-A873-A8EAB817E96B}" sibTransId="{61438034-481E-4B90-8652-186CFA15A196}"/>
    <dgm:cxn modelId="{E3AB6D87-548E-4859-9B9E-A86E50BE72E2}" srcId="{22418987-4046-4965-8B51-26B2F0658BF3}" destId="{BFA66D54-849C-4B87-8FE6-8B61F11F0073}" srcOrd="2" destOrd="0" parTransId="{CA1070DA-F604-4061-8DFB-F40F58B1FD16}" sibTransId="{4BBCF3C1-0B2E-476E-A73B-D122EE5D4184}"/>
    <dgm:cxn modelId="{3A763E1B-7822-468F-878B-1A6660D8231C}" type="presOf" srcId="{CD8D18F1-1435-4C1E-B442-008481F3A069}" destId="{E11E389D-E823-48A8-AFB2-B93CCD431840}" srcOrd="0" destOrd="0" presId="urn:microsoft.com/office/officeart/2005/8/layout/arrow2"/>
    <dgm:cxn modelId="{643309D2-D4E4-4DD7-B4DC-A5FCAE03BB80}" type="presOf" srcId="{CA0B6FD7-0618-4911-A564-1656C34019BA}" destId="{A8EE3D05-0511-4AB4-B0A3-EF542F3F51E8}" srcOrd="0" destOrd="0" presId="urn:microsoft.com/office/officeart/2005/8/layout/arrow2"/>
    <dgm:cxn modelId="{1675697B-AFE7-4DDB-987D-CE85F4FAD939}" srcId="{22418987-4046-4965-8B51-26B2F0658BF3}" destId="{CA0B6FD7-0618-4911-A564-1656C34019BA}" srcOrd="1" destOrd="0" parTransId="{B34AA0B5-F980-48C2-90E4-641098D98AE5}" sibTransId="{BF0361CA-D5BE-4665-BCE7-AA5B6F1B108D}"/>
    <dgm:cxn modelId="{485CD147-D386-4324-A722-A05429AC3783}" type="presOf" srcId="{BFA66D54-849C-4B87-8FE6-8B61F11F0073}" destId="{33D366FA-3D39-49B3-B30D-30BB8DB920A7}" srcOrd="0" destOrd="0" presId="urn:microsoft.com/office/officeart/2005/8/layout/arrow2"/>
    <dgm:cxn modelId="{07B1756E-E8A4-41DE-820A-598AB4D42EF5}" type="presParOf" srcId="{B508DB38-625B-4CE7-8570-0F9BAF1615ED}" destId="{EFCBC9E9-6DBD-447B-B34D-592320D9F8CC}" srcOrd="0" destOrd="0" presId="urn:microsoft.com/office/officeart/2005/8/layout/arrow2"/>
    <dgm:cxn modelId="{CEFBD6BB-D0C3-4D55-8D84-9131168222B1}" type="presParOf" srcId="{B508DB38-625B-4CE7-8570-0F9BAF1615ED}" destId="{5A28E0F1-DBA1-4A29-BECE-3C4C68C6B6D5}" srcOrd="1" destOrd="0" presId="urn:microsoft.com/office/officeart/2005/8/layout/arrow2"/>
    <dgm:cxn modelId="{17A6DAF7-8982-4801-A5E4-B70FCDF45016}" type="presParOf" srcId="{5A28E0F1-DBA1-4A29-BECE-3C4C68C6B6D5}" destId="{F4AE4867-FE34-430B-9F9A-25BBE36903DE}" srcOrd="0" destOrd="0" presId="urn:microsoft.com/office/officeart/2005/8/layout/arrow2"/>
    <dgm:cxn modelId="{0239262B-D2FF-47B7-82D8-C3A587A9A794}" type="presParOf" srcId="{5A28E0F1-DBA1-4A29-BECE-3C4C68C6B6D5}" destId="{E11E389D-E823-48A8-AFB2-B93CCD431840}" srcOrd="1" destOrd="0" presId="urn:microsoft.com/office/officeart/2005/8/layout/arrow2"/>
    <dgm:cxn modelId="{D8884A13-F406-4437-AE95-207FEBE747FC}" type="presParOf" srcId="{5A28E0F1-DBA1-4A29-BECE-3C4C68C6B6D5}" destId="{767E4368-F5B6-4B5A-9D5F-5B9D84E9A4F1}" srcOrd="2" destOrd="0" presId="urn:microsoft.com/office/officeart/2005/8/layout/arrow2"/>
    <dgm:cxn modelId="{8879AF9A-57D7-4755-9592-4FC89880B660}" type="presParOf" srcId="{5A28E0F1-DBA1-4A29-BECE-3C4C68C6B6D5}" destId="{A8EE3D05-0511-4AB4-B0A3-EF542F3F51E8}" srcOrd="3" destOrd="0" presId="urn:microsoft.com/office/officeart/2005/8/layout/arrow2"/>
    <dgm:cxn modelId="{C28FA2E5-EB60-4F07-9C60-A67FA89292EC}" type="presParOf" srcId="{5A28E0F1-DBA1-4A29-BECE-3C4C68C6B6D5}" destId="{7721456E-49A4-4729-9144-44B815DA03C6}" srcOrd="4" destOrd="0" presId="urn:microsoft.com/office/officeart/2005/8/layout/arrow2"/>
    <dgm:cxn modelId="{C6BF9B19-19A4-4D61-9BDA-63C5A445F585}" type="presParOf" srcId="{5A28E0F1-DBA1-4A29-BECE-3C4C68C6B6D5}" destId="{33D366FA-3D39-49B3-B30D-30BB8DB920A7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2418987-4046-4965-8B51-26B2F0658BF3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CD8D18F1-1435-4C1E-B442-008481F3A069}">
      <dgm:prSet phldrT="[Текст]" custT="1"/>
      <dgm:spPr/>
      <dgm:t>
        <a:bodyPr/>
        <a:lstStyle/>
        <a:p>
          <a:r>
            <a:rPr lang="ru-RU" sz="2000" b="1" i="1" dirty="0" smtClean="0"/>
            <a:t>Лошадей не было.</a:t>
          </a:r>
          <a:endParaRPr lang="ru-RU" sz="2000" b="1" dirty="0"/>
        </a:p>
      </dgm:t>
    </dgm:pt>
    <dgm:pt modelId="{DCB4982D-DC89-43AC-A873-A8EAB817E96B}" type="parTrans" cxnId="{648CFF9D-2413-4F48-A23D-4B3A88B58751}">
      <dgm:prSet/>
      <dgm:spPr/>
      <dgm:t>
        <a:bodyPr/>
        <a:lstStyle/>
        <a:p>
          <a:endParaRPr lang="ru-RU"/>
        </a:p>
      </dgm:t>
    </dgm:pt>
    <dgm:pt modelId="{61438034-481E-4B90-8652-186CFA15A196}" type="sibTrans" cxnId="{648CFF9D-2413-4F48-A23D-4B3A88B58751}">
      <dgm:prSet/>
      <dgm:spPr/>
      <dgm:t>
        <a:bodyPr/>
        <a:lstStyle/>
        <a:p>
          <a:endParaRPr lang="ru-RU"/>
        </a:p>
      </dgm:t>
    </dgm:pt>
    <dgm:pt modelId="{CA0B6FD7-0618-4911-A564-1656C34019BA}">
      <dgm:prSet phldrT="[Текст]" custT="1"/>
      <dgm:spPr/>
      <dgm:t>
        <a:bodyPr/>
        <a:lstStyle/>
        <a:p>
          <a:r>
            <a:rPr lang="ru-RU" sz="2000" b="1" i="1" dirty="0" smtClean="0"/>
            <a:t>Пара лошадей и кучер </a:t>
          </a:r>
          <a:r>
            <a:rPr lang="ru-RU" sz="2000" b="1" i="1" dirty="0" err="1" smtClean="0"/>
            <a:t>Пантелеймон</a:t>
          </a:r>
          <a:endParaRPr lang="ru-RU" sz="2000" b="1" dirty="0"/>
        </a:p>
      </dgm:t>
    </dgm:pt>
    <dgm:pt modelId="{B34AA0B5-F980-48C2-90E4-641098D98AE5}" type="parTrans" cxnId="{1675697B-AFE7-4DDB-987D-CE85F4FAD939}">
      <dgm:prSet/>
      <dgm:spPr/>
      <dgm:t>
        <a:bodyPr/>
        <a:lstStyle/>
        <a:p>
          <a:endParaRPr lang="ru-RU"/>
        </a:p>
      </dgm:t>
    </dgm:pt>
    <dgm:pt modelId="{BF0361CA-D5BE-4665-BCE7-AA5B6F1B108D}" type="sibTrans" cxnId="{1675697B-AFE7-4DDB-987D-CE85F4FAD939}">
      <dgm:prSet/>
      <dgm:spPr/>
      <dgm:t>
        <a:bodyPr/>
        <a:lstStyle/>
        <a:p>
          <a:endParaRPr lang="ru-RU"/>
        </a:p>
      </dgm:t>
    </dgm:pt>
    <dgm:pt modelId="{BFA66D54-849C-4B87-8FE6-8B61F11F0073}">
      <dgm:prSet phldrT="[Текст]" custT="1"/>
      <dgm:spPr/>
      <dgm:t>
        <a:bodyPr/>
        <a:lstStyle/>
        <a:p>
          <a:r>
            <a:rPr lang="ru-RU" sz="2400" b="1" i="0" u="sng" dirty="0" smtClean="0">
              <a:solidFill>
                <a:schemeClr val="tx1"/>
              </a:solidFill>
            </a:rPr>
            <a:t> </a:t>
          </a:r>
          <a:r>
            <a:rPr lang="ru-RU" sz="2000" b="1" i="0" u="sng" dirty="0" smtClean="0">
              <a:solidFill>
                <a:schemeClr val="tx1"/>
              </a:solidFill>
            </a:rPr>
            <a:t>Тройка </a:t>
          </a:r>
          <a:r>
            <a:rPr lang="ru-RU" sz="2000" b="1" i="1" dirty="0" smtClean="0">
              <a:solidFill>
                <a:schemeClr val="tx1"/>
              </a:solidFill>
            </a:rPr>
            <a:t>с</a:t>
          </a:r>
          <a:r>
            <a:rPr lang="ru-RU" sz="2000" b="1" i="1" dirty="0" smtClean="0"/>
            <a:t> бубенчиками.</a:t>
          </a:r>
          <a:endParaRPr lang="ru-RU" sz="2400" b="1" dirty="0"/>
        </a:p>
      </dgm:t>
    </dgm:pt>
    <dgm:pt modelId="{CA1070DA-F604-4061-8DFB-F40F58B1FD16}" type="parTrans" cxnId="{E3AB6D87-548E-4859-9B9E-A86E50BE72E2}">
      <dgm:prSet/>
      <dgm:spPr/>
      <dgm:t>
        <a:bodyPr/>
        <a:lstStyle/>
        <a:p>
          <a:endParaRPr lang="ru-RU"/>
        </a:p>
      </dgm:t>
    </dgm:pt>
    <dgm:pt modelId="{4BBCF3C1-0B2E-476E-A73B-D122EE5D4184}" type="sibTrans" cxnId="{E3AB6D87-548E-4859-9B9E-A86E50BE72E2}">
      <dgm:prSet/>
      <dgm:spPr/>
      <dgm:t>
        <a:bodyPr/>
        <a:lstStyle/>
        <a:p>
          <a:endParaRPr lang="ru-RU"/>
        </a:p>
      </dgm:t>
    </dgm:pt>
    <dgm:pt modelId="{339D32B9-D1F5-4528-AA39-BF6D2B7DAB36}">
      <dgm:prSet phldrT="[Текст]" custT="1"/>
      <dgm:spPr/>
      <dgm:t>
        <a:bodyPr/>
        <a:lstStyle/>
        <a:p>
          <a:r>
            <a:rPr lang="ru-RU" sz="2000" b="1" i="0" dirty="0" smtClean="0"/>
            <a:t>Едет не человек, а языческий бог.</a:t>
          </a:r>
          <a:endParaRPr lang="ru-RU" sz="2000" b="1" i="0" dirty="0"/>
        </a:p>
      </dgm:t>
    </dgm:pt>
    <dgm:pt modelId="{3A84B6AA-4FBC-4577-B2E8-EB40338DF601}" type="parTrans" cxnId="{78D48931-C524-4DDA-AA56-E222B2715E0F}">
      <dgm:prSet/>
      <dgm:spPr/>
      <dgm:t>
        <a:bodyPr/>
        <a:lstStyle/>
        <a:p>
          <a:endParaRPr lang="ru-RU"/>
        </a:p>
      </dgm:t>
    </dgm:pt>
    <dgm:pt modelId="{1B8B0599-606F-43CE-892C-A56D494894B6}" type="sibTrans" cxnId="{78D48931-C524-4DDA-AA56-E222B2715E0F}">
      <dgm:prSet/>
      <dgm:spPr/>
      <dgm:t>
        <a:bodyPr/>
        <a:lstStyle/>
        <a:p>
          <a:endParaRPr lang="ru-RU"/>
        </a:p>
      </dgm:t>
    </dgm:pt>
    <dgm:pt modelId="{B508DB38-625B-4CE7-8570-0F9BAF1615ED}" type="pres">
      <dgm:prSet presAssocID="{22418987-4046-4965-8B51-26B2F0658BF3}" presName="arrowDiagram" presStyleCnt="0">
        <dgm:presLayoutVars>
          <dgm:chMax val="5"/>
          <dgm:dir/>
          <dgm:resizeHandles val="exact"/>
        </dgm:presLayoutVars>
      </dgm:prSet>
      <dgm:spPr/>
    </dgm:pt>
    <dgm:pt modelId="{EFCBC9E9-6DBD-447B-B34D-592320D9F8CC}" type="pres">
      <dgm:prSet presAssocID="{22418987-4046-4965-8B51-26B2F0658BF3}" presName="arrow" presStyleLbl="bgShp" presStyleIdx="0" presStyleCnt="1"/>
      <dgm:spPr/>
    </dgm:pt>
    <dgm:pt modelId="{952ECF73-1DB8-4AE8-B787-D851AC992DDD}" type="pres">
      <dgm:prSet presAssocID="{22418987-4046-4965-8B51-26B2F0658BF3}" presName="arrowDiagram4" presStyleCnt="0"/>
      <dgm:spPr/>
    </dgm:pt>
    <dgm:pt modelId="{984AA748-C2D0-4350-B653-B1837443C3C5}" type="pres">
      <dgm:prSet presAssocID="{CD8D18F1-1435-4C1E-B442-008481F3A069}" presName="bullet4a" presStyleLbl="node1" presStyleIdx="0" presStyleCnt="4"/>
      <dgm:spPr/>
    </dgm:pt>
    <dgm:pt modelId="{97A4353A-0194-4E8A-A37A-F28737E033EF}" type="pres">
      <dgm:prSet presAssocID="{CD8D18F1-1435-4C1E-B442-008481F3A069}" presName="textBox4a" presStyleLbl="revTx" presStyleIdx="0" presStyleCnt="4" custScaleX="1750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CB2BB2-0CEF-49FE-87A8-BE92E41B8A3E}" type="pres">
      <dgm:prSet presAssocID="{CA0B6FD7-0618-4911-A564-1656C34019BA}" presName="bullet4b" presStyleLbl="node1" presStyleIdx="1" presStyleCnt="4"/>
      <dgm:spPr/>
    </dgm:pt>
    <dgm:pt modelId="{E3F95A85-947E-4921-8CF1-EB05B704C077}" type="pres">
      <dgm:prSet presAssocID="{CA0B6FD7-0618-4911-A564-1656C34019BA}" presName="textBox4b" presStyleLbl="revTx" presStyleIdx="1" presStyleCnt="4" custScaleX="187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E0C359-0E3C-48D9-B4C2-5603721AA9B2}" type="pres">
      <dgm:prSet presAssocID="{BFA66D54-849C-4B87-8FE6-8B61F11F0073}" presName="bullet4c" presStyleLbl="node1" presStyleIdx="2" presStyleCnt="4"/>
      <dgm:spPr/>
    </dgm:pt>
    <dgm:pt modelId="{B0B27E93-9967-444A-BD18-A513CA54FE20}" type="pres">
      <dgm:prSet presAssocID="{BFA66D54-849C-4B87-8FE6-8B61F11F0073}" presName="textBox4c" presStyleLbl="revTx" presStyleIdx="2" presStyleCnt="4" custScaleX="2095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D869FF-58AD-47F2-8996-DA1AA5C473F2}" type="pres">
      <dgm:prSet presAssocID="{339D32B9-D1F5-4528-AA39-BF6D2B7DAB36}" presName="bullet4d" presStyleLbl="node1" presStyleIdx="3" presStyleCnt="4"/>
      <dgm:spPr/>
    </dgm:pt>
    <dgm:pt modelId="{BA818965-477B-473F-BF29-FD35F480FC93}" type="pres">
      <dgm:prSet presAssocID="{339D32B9-D1F5-4528-AA39-BF6D2B7DAB36}" presName="textBox4d" presStyleLbl="revTx" presStyleIdx="3" presStyleCnt="4" custScaleX="211951" custScaleY="844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D09E26-B784-479B-8710-98A0BCBC9FE8}" type="presOf" srcId="{CD8D18F1-1435-4C1E-B442-008481F3A069}" destId="{97A4353A-0194-4E8A-A37A-F28737E033EF}" srcOrd="0" destOrd="0" presId="urn:microsoft.com/office/officeart/2005/8/layout/arrow2"/>
    <dgm:cxn modelId="{648CFF9D-2413-4F48-A23D-4B3A88B58751}" srcId="{22418987-4046-4965-8B51-26B2F0658BF3}" destId="{CD8D18F1-1435-4C1E-B442-008481F3A069}" srcOrd="0" destOrd="0" parTransId="{DCB4982D-DC89-43AC-A873-A8EAB817E96B}" sibTransId="{61438034-481E-4B90-8652-186CFA15A196}"/>
    <dgm:cxn modelId="{E3AB6D87-548E-4859-9B9E-A86E50BE72E2}" srcId="{22418987-4046-4965-8B51-26B2F0658BF3}" destId="{BFA66D54-849C-4B87-8FE6-8B61F11F0073}" srcOrd="2" destOrd="0" parTransId="{CA1070DA-F604-4061-8DFB-F40F58B1FD16}" sibTransId="{4BBCF3C1-0B2E-476E-A73B-D122EE5D4184}"/>
    <dgm:cxn modelId="{32B1A44A-214D-4B4A-BCAA-979DF8021021}" type="presOf" srcId="{339D32B9-D1F5-4528-AA39-BF6D2B7DAB36}" destId="{BA818965-477B-473F-BF29-FD35F480FC93}" srcOrd="0" destOrd="0" presId="urn:microsoft.com/office/officeart/2005/8/layout/arrow2"/>
    <dgm:cxn modelId="{3D79A405-6FB7-4AC7-BCB6-4F46584FA529}" type="presOf" srcId="{22418987-4046-4965-8B51-26B2F0658BF3}" destId="{B508DB38-625B-4CE7-8570-0F9BAF1615ED}" srcOrd="0" destOrd="0" presId="urn:microsoft.com/office/officeart/2005/8/layout/arrow2"/>
    <dgm:cxn modelId="{1675697B-AFE7-4DDB-987D-CE85F4FAD939}" srcId="{22418987-4046-4965-8B51-26B2F0658BF3}" destId="{CA0B6FD7-0618-4911-A564-1656C34019BA}" srcOrd="1" destOrd="0" parTransId="{B34AA0B5-F980-48C2-90E4-641098D98AE5}" sibTransId="{BF0361CA-D5BE-4665-BCE7-AA5B6F1B108D}"/>
    <dgm:cxn modelId="{0D5C0191-DDEE-4003-A479-FC0E6E16B902}" type="presOf" srcId="{BFA66D54-849C-4B87-8FE6-8B61F11F0073}" destId="{B0B27E93-9967-444A-BD18-A513CA54FE20}" srcOrd="0" destOrd="0" presId="urn:microsoft.com/office/officeart/2005/8/layout/arrow2"/>
    <dgm:cxn modelId="{AF132461-9E99-42F9-8BE8-6D7B22552E89}" type="presOf" srcId="{CA0B6FD7-0618-4911-A564-1656C34019BA}" destId="{E3F95A85-947E-4921-8CF1-EB05B704C077}" srcOrd="0" destOrd="0" presId="urn:microsoft.com/office/officeart/2005/8/layout/arrow2"/>
    <dgm:cxn modelId="{78D48931-C524-4DDA-AA56-E222B2715E0F}" srcId="{22418987-4046-4965-8B51-26B2F0658BF3}" destId="{339D32B9-D1F5-4528-AA39-BF6D2B7DAB36}" srcOrd="3" destOrd="0" parTransId="{3A84B6AA-4FBC-4577-B2E8-EB40338DF601}" sibTransId="{1B8B0599-606F-43CE-892C-A56D494894B6}"/>
    <dgm:cxn modelId="{29D3DD3A-2DF7-42A9-8725-D8FF43436ED4}" type="presParOf" srcId="{B508DB38-625B-4CE7-8570-0F9BAF1615ED}" destId="{EFCBC9E9-6DBD-447B-B34D-592320D9F8CC}" srcOrd="0" destOrd="0" presId="urn:microsoft.com/office/officeart/2005/8/layout/arrow2"/>
    <dgm:cxn modelId="{60297094-449B-4059-B594-236291082B97}" type="presParOf" srcId="{B508DB38-625B-4CE7-8570-0F9BAF1615ED}" destId="{952ECF73-1DB8-4AE8-B787-D851AC992DDD}" srcOrd="1" destOrd="0" presId="urn:microsoft.com/office/officeart/2005/8/layout/arrow2"/>
    <dgm:cxn modelId="{55C98565-8209-4D11-8FD3-9E731CC8C741}" type="presParOf" srcId="{952ECF73-1DB8-4AE8-B787-D851AC992DDD}" destId="{984AA748-C2D0-4350-B653-B1837443C3C5}" srcOrd="0" destOrd="0" presId="urn:microsoft.com/office/officeart/2005/8/layout/arrow2"/>
    <dgm:cxn modelId="{89B8E06A-6C45-4D6C-8CCF-CDE03F60E784}" type="presParOf" srcId="{952ECF73-1DB8-4AE8-B787-D851AC992DDD}" destId="{97A4353A-0194-4E8A-A37A-F28737E033EF}" srcOrd="1" destOrd="0" presId="urn:microsoft.com/office/officeart/2005/8/layout/arrow2"/>
    <dgm:cxn modelId="{337480D2-E2B5-4064-88C2-6AFAD59ADDFC}" type="presParOf" srcId="{952ECF73-1DB8-4AE8-B787-D851AC992DDD}" destId="{7ACB2BB2-0CEF-49FE-87A8-BE92E41B8A3E}" srcOrd="2" destOrd="0" presId="urn:microsoft.com/office/officeart/2005/8/layout/arrow2"/>
    <dgm:cxn modelId="{DA745DF1-C4C8-4830-A99A-1A76A473C958}" type="presParOf" srcId="{952ECF73-1DB8-4AE8-B787-D851AC992DDD}" destId="{E3F95A85-947E-4921-8CF1-EB05B704C077}" srcOrd="3" destOrd="0" presId="urn:microsoft.com/office/officeart/2005/8/layout/arrow2"/>
    <dgm:cxn modelId="{A132D0F1-7304-42E1-A598-F3B63A25BB6B}" type="presParOf" srcId="{952ECF73-1DB8-4AE8-B787-D851AC992DDD}" destId="{CDE0C359-0E3C-48D9-B4C2-5603721AA9B2}" srcOrd="4" destOrd="0" presId="urn:microsoft.com/office/officeart/2005/8/layout/arrow2"/>
    <dgm:cxn modelId="{F4941E24-2533-4FE5-81DC-A6F105F67ED3}" type="presParOf" srcId="{952ECF73-1DB8-4AE8-B787-D851AC992DDD}" destId="{B0B27E93-9967-444A-BD18-A513CA54FE20}" srcOrd="5" destOrd="0" presId="urn:microsoft.com/office/officeart/2005/8/layout/arrow2"/>
    <dgm:cxn modelId="{0D478E97-3277-489E-97D6-027A1C777588}" type="presParOf" srcId="{952ECF73-1DB8-4AE8-B787-D851AC992DDD}" destId="{A4D869FF-58AD-47F2-8996-DA1AA5C473F2}" srcOrd="6" destOrd="0" presId="urn:microsoft.com/office/officeart/2005/8/layout/arrow2"/>
    <dgm:cxn modelId="{9E955C17-1C51-4CFC-B93E-6C16E544B02F}" type="presParOf" srcId="{952ECF73-1DB8-4AE8-B787-D851AC992DDD}" destId="{BA818965-477B-473F-BF29-FD35F480FC93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071725D-CD50-44D2-B344-24E2694E5AD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F37E7F8C-4BD0-42B0-8E06-43A05D2314DA}">
      <dgm:prSet phldrT="[Текст]"/>
      <dgm:spPr/>
      <dgm:t>
        <a:bodyPr/>
        <a:lstStyle/>
        <a:p>
          <a:pPr>
            <a:lnSpc>
              <a:spcPct val="150000"/>
            </a:lnSpc>
          </a:pPr>
          <a:r>
            <a:rPr lang="ru-RU" b="1" dirty="0" smtClean="0"/>
            <a:t>Дмитрий </a:t>
          </a:r>
          <a:r>
            <a:rPr lang="ru-RU" b="1" dirty="0" err="1" smtClean="0"/>
            <a:t>Ионыч</a:t>
          </a:r>
          <a:r>
            <a:rPr lang="ru-RU" b="1" dirty="0" smtClean="0"/>
            <a:t> Старцев, молодой человек, интеллигент, назначен врачом в </a:t>
          </a:r>
          <a:r>
            <a:rPr lang="ru-RU" b="1" dirty="0" err="1" smtClean="0"/>
            <a:t>Дялиже</a:t>
          </a:r>
          <a:r>
            <a:rPr lang="ru-RU" b="1" dirty="0" smtClean="0"/>
            <a:t>, </a:t>
          </a:r>
          <a:r>
            <a:rPr lang="ru-RU" b="1" dirty="0" err="1" smtClean="0"/>
            <a:t>в</a:t>
          </a:r>
          <a:r>
            <a:rPr lang="ru-RU" b="1" dirty="0" smtClean="0"/>
            <a:t> 9 верстах от города С. Он человек свободный, образованный.</a:t>
          </a:r>
          <a:r>
            <a:rPr lang="ru-RU" dirty="0" smtClean="0"/>
            <a:t> </a:t>
          </a:r>
          <a:endParaRPr lang="ru-RU" dirty="0"/>
        </a:p>
      </dgm:t>
    </dgm:pt>
    <dgm:pt modelId="{BBC260B2-D4E0-42D5-BE52-B6252A62B3AC}" type="parTrans" cxnId="{FEB9B3AE-D0BE-48CB-BE1C-9D58F77A773B}">
      <dgm:prSet/>
      <dgm:spPr/>
      <dgm:t>
        <a:bodyPr/>
        <a:lstStyle/>
        <a:p>
          <a:endParaRPr lang="ru-RU"/>
        </a:p>
      </dgm:t>
    </dgm:pt>
    <dgm:pt modelId="{AD889B13-2825-4E49-8B3E-3D2D0CBF8960}" type="sibTrans" cxnId="{FEB9B3AE-D0BE-48CB-BE1C-9D58F77A773B}">
      <dgm:prSet/>
      <dgm:spPr/>
      <dgm:t>
        <a:bodyPr/>
        <a:lstStyle/>
        <a:p>
          <a:endParaRPr lang="ru-RU"/>
        </a:p>
      </dgm:t>
    </dgm:pt>
    <dgm:pt modelId="{4334CBED-4E19-42D2-960A-9AFC7D3B8C18}">
      <dgm:prSet phldrT="[Текст]"/>
      <dgm:spPr/>
      <dgm:t>
        <a:bodyPr/>
        <a:lstStyle/>
        <a:p>
          <a:pPr>
            <a:lnSpc>
              <a:spcPct val="150000"/>
            </a:lnSpc>
          </a:pPr>
          <a:r>
            <a:rPr lang="ru-RU" b="1" dirty="0" smtClean="0"/>
            <a:t>он стал известным, довольно богатым («есть имение и два дома в городе»,   он «пополнел, ожирел, тяжело дышит», «горло заплыло жиром, голос у него изменился, стал тонким и резким. Характер у него тоже изменился: стал тяжёлым и раздражительным»  </a:t>
          </a:r>
          <a:endParaRPr lang="ru-RU" b="1" dirty="0"/>
        </a:p>
      </dgm:t>
    </dgm:pt>
    <dgm:pt modelId="{3D3A2932-2683-4707-9A9F-32D278AA1D3C}" type="parTrans" cxnId="{10C5EDC6-FFD2-44B4-83B8-4D2BC5ACFA3D}">
      <dgm:prSet/>
      <dgm:spPr/>
      <dgm:t>
        <a:bodyPr/>
        <a:lstStyle/>
        <a:p>
          <a:endParaRPr lang="ru-RU"/>
        </a:p>
      </dgm:t>
    </dgm:pt>
    <dgm:pt modelId="{4889948A-9DFC-47DB-98AC-020C7026910D}" type="sibTrans" cxnId="{10C5EDC6-FFD2-44B4-83B8-4D2BC5ACFA3D}">
      <dgm:prSet/>
      <dgm:spPr/>
      <dgm:t>
        <a:bodyPr/>
        <a:lstStyle/>
        <a:p>
          <a:endParaRPr lang="ru-RU"/>
        </a:p>
      </dgm:t>
    </dgm:pt>
    <dgm:pt modelId="{B06F855E-8142-4338-8D72-96E166F5CF17}" type="pres">
      <dgm:prSet presAssocID="{9071725D-CD50-44D2-B344-24E2694E5AD8}" presName="Name0" presStyleCnt="0">
        <dgm:presLayoutVars>
          <dgm:dir/>
          <dgm:resizeHandles val="exact"/>
        </dgm:presLayoutVars>
      </dgm:prSet>
      <dgm:spPr/>
    </dgm:pt>
    <dgm:pt modelId="{4E5C1B9C-F70E-4CA4-A3EE-FA19CF7D9C44}" type="pres">
      <dgm:prSet presAssocID="{F37E7F8C-4BD0-42B0-8E06-43A05D2314DA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B4764E-39A8-451F-A84C-116EDE7E96DB}" type="pres">
      <dgm:prSet presAssocID="{AD889B13-2825-4E49-8B3E-3D2D0CBF8960}" presName="sibTrans" presStyleLbl="sibTrans2D1" presStyleIdx="0" presStyleCnt="1"/>
      <dgm:spPr/>
      <dgm:t>
        <a:bodyPr/>
        <a:lstStyle/>
        <a:p>
          <a:endParaRPr lang="ru-RU"/>
        </a:p>
      </dgm:t>
    </dgm:pt>
    <dgm:pt modelId="{DCE39EAC-5DDA-4E97-AD43-B724B4C3DB1B}" type="pres">
      <dgm:prSet presAssocID="{AD889B13-2825-4E49-8B3E-3D2D0CBF8960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096DA385-8931-43AB-9C0D-3CF2DB587900}" type="pres">
      <dgm:prSet presAssocID="{4334CBED-4E19-42D2-960A-9AFC7D3B8C18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744DF5-171A-4354-A521-804749060598}" type="presOf" srcId="{9071725D-CD50-44D2-B344-24E2694E5AD8}" destId="{B06F855E-8142-4338-8D72-96E166F5CF17}" srcOrd="0" destOrd="0" presId="urn:microsoft.com/office/officeart/2005/8/layout/process1"/>
    <dgm:cxn modelId="{10C5EDC6-FFD2-44B4-83B8-4D2BC5ACFA3D}" srcId="{9071725D-CD50-44D2-B344-24E2694E5AD8}" destId="{4334CBED-4E19-42D2-960A-9AFC7D3B8C18}" srcOrd="1" destOrd="0" parTransId="{3D3A2932-2683-4707-9A9F-32D278AA1D3C}" sibTransId="{4889948A-9DFC-47DB-98AC-020C7026910D}"/>
    <dgm:cxn modelId="{A47FDCF2-EFF4-4523-804A-3FA766C4EE38}" type="presOf" srcId="{F37E7F8C-4BD0-42B0-8E06-43A05D2314DA}" destId="{4E5C1B9C-F70E-4CA4-A3EE-FA19CF7D9C44}" srcOrd="0" destOrd="0" presId="urn:microsoft.com/office/officeart/2005/8/layout/process1"/>
    <dgm:cxn modelId="{FEB9B3AE-D0BE-48CB-BE1C-9D58F77A773B}" srcId="{9071725D-CD50-44D2-B344-24E2694E5AD8}" destId="{F37E7F8C-4BD0-42B0-8E06-43A05D2314DA}" srcOrd="0" destOrd="0" parTransId="{BBC260B2-D4E0-42D5-BE52-B6252A62B3AC}" sibTransId="{AD889B13-2825-4E49-8B3E-3D2D0CBF8960}"/>
    <dgm:cxn modelId="{D23577C8-EFE5-4CFF-81EE-03447CCF3054}" type="presOf" srcId="{AD889B13-2825-4E49-8B3E-3D2D0CBF8960}" destId="{DCE39EAC-5DDA-4E97-AD43-B724B4C3DB1B}" srcOrd="1" destOrd="0" presId="urn:microsoft.com/office/officeart/2005/8/layout/process1"/>
    <dgm:cxn modelId="{A5FF42EF-6116-4F7D-BEE4-E219D3AE28EB}" type="presOf" srcId="{AD889B13-2825-4E49-8B3E-3D2D0CBF8960}" destId="{F8B4764E-39A8-451F-A84C-116EDE7E96DB}" srcOrd="0" destOrd="0" presId="urn:microsoft.com/office/officeart/2005/8/layout/process1"/>
    <dgm:cxn modelId="{1B7503E8-9726-4106-A8E9-7989050D3F52}" type="presOf" srcId="{4334CBED-4E19-42D2-960A-9AFC7D3B8C18}" destId="{096DA385-8931-43AB-9C0D-3CF2DB587900}" srcOrd="0" destOrd="0" presId="urn:microsoft.com/office/officeart/2005/8/layout/process1"/>
    <dgm:cxn modelId="{5EF90316-5014-4C35-8E03-E6C435B77A6F}" type="presParOf" srcId="{B06F855E-8142-4338-8D72-96E166F5CF17}" destId="{4E5C1B9C-F70E-4CA4-A3EE-FA19CF7D9C44}" srcOrd="0" destOrd="0" presId="urn:microsoft.com/office/officeart/2005/8/layout/process1"/>
    <dgm:cxn modelId="{91418B2E-9A9E-4349-BBA9-4C570ADF89A3}" type="presParOf" srcId="{B06F855E-8142-4338-8D72-96E166F5CF17}" destId="{F8B4764E-39A8-451F-A84C-116EDE7E96DB}" srcOrd="1" destOrd="0" presId="urn:microsoft.com/office/officeart/2005/8/layout/process1"/>
    <dgm:cxn modelId="{C75CD064-E4C8-4AA8-8661-818F904D2703}" type="presParOf" srcId="{F8B4764E-39A8-451F-A84C-116EDE7E96DB}" destId="{DCE39EAC-5DDA-4E97-AD43-B724B4C3DB1B}" srcOrd="0" destOrd="0" presId="urn:microsoft.com/office/officeart/2005/8/layout/process1"/>
    <dgm:cxn modelId="{3C7F28F8-21AB-4117-ACCC-ACB0121EC96A}" type="presParOf" srcId="{B06F855E-8142-4338-8D72-96E166F5CF17}" destId="{096DA385-8931-43AB-9C0D-3CF2DB58790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7E9EA25-F562-43EA-A377-93FB094FD4D6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BEE09D-D6C2-46A0-98EE-D3EE1179973F}">
      <dgm:prSet phldrT="[Текст]"/>
      <dgm:spPr/>
      <dgm:t>
        <a:bodyPr/>
        <a:lstStyle/>
        <a:p>
          <a:r>
            <a:rPr lang="ru-RU" b="1" dirty="0" smtClean="0"/>
            <a:t>обвинители</a:t>
          </a:r>
          <a:endParaRPr lang="ru-RU" b="1" dirty="0"/>
        </a:p>
      </dgm:t>
    </dgm:pt>
    <dgm:pt modelId="{3144D7FC-FD33-4296-904E-A60C9856E253}" type="parTrans" cxnId="{EC2A75D2-6CBC-49FE-98FD-4108D21C1B14}">
      <dgm:prSet/>
      <dgm:spPr/>
      <dgm:t>
        <a:bodyPr/>
        <a:lstStyle/>
        <a:p>
          <a:endParaRPr lang="ru-RU"/>
        </a:p>
      </dgm:t>
    </dgm:pt>
    <dgm:pt modelId="{C1E64E75-C4F6-4562-8595-55F5F7F7F13A}" type="sibTrans" cxnId="{EC2A75D2-6CBC-49FE-98FD-4108D21C1B14}">
      <dgm:prSet/>
      <dgm:spPr/>
      <dgm:t>
        <a:bodyPr/>
        <a:lstStyle/>
        <a:p>
          <a:endParaRPr lang="ru-RU"/>
        </a:p>
      </dgm:t>
    </dgm:pt>
    <dgm:pt modelId="{26B26951-8107-4E7A-B65F-FA9E539C40AE}">
      <dgm:prSet phldrT="[Текст]"/>
      <dgm:spPr/>
      <dgm:t>
        <a:bodyPr/>
        <a:lstStyle/>
        <a:p>
          <a:r>
            <a:rPr lang="ru-RU" b="1" dirty="0" smtClean="0"/>
            <a:t>защитники</a:t>
          </a:r>
          <a:endParaRPr lang="ru-RU" b="1" dirty="0"/>
        </a:p>
      </dgm:t>
    </dgm:pt>
    <dgm:pt modelId="{E5DD3A40-0B4A-49D0-8AC8-B16E18B5DBD6}" type="parTrans" cxnId="{3A33E0B8-33E7-49A3-845A-0559F0A424CA}">
      <dgm:prSet/>
      <dgm:spPr/>
      <dgm:t>
        <a:bodyPr/>
        <a:lstStyle/>
        <a:p>
          <a:endParaRPr lang="ru-RU"/>
        </a:p>
      </dgm:t>
    </dgm:pt>
    <dgm:pt modelId="{17D565DB-A9F8-42A1-BD9A-BB00ABC70E13}" type="sibTrans" cxnId="{3A33E0B8-33E7-49A3-845A-0559F0A424CA}">
      <dgm:prSet/>
      <dgm:spPr/>
      <dgm:t>
        <a:bodyPr/>
        <a:lstStyle/>
        <a:p>
          <a:endParaRPr lang="ru-RU"/>
        </a:p>
      </dgm:t>
    </dgm:pt>
    <dgm:pt modelId="{C5457956-72DE-42F5-9D91-84FEE2390544}" type="pres">
      <dgm:prSet presAssocID="{87E9EA25-F562-43EA-A377-93FB094FD4D6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2E65E5-C4BC-4952-B4C7-B71F879947B7}" type="pres">
      <dgm:prSet presAssocID="{87E9EA25-F562-43EA-A377-93FB094FD4D6}" presName="divider" presStyleLbl="fgShp" presStyleIdx="0" presStyleCnt="1"/>
      <dgm:spPr/>
    </dgm:pt>
    <dgm:pt modelId="{7B1B9056-69EB-4655-A674-AF0D6F3EA48C}" type="pres">
      <dgm:prSet presAssocID="{02BEE09D-D6C2-46A0-98EE-D3EE1179973F}" presName="downArrow" presStyleLbl="node1" presStyleIdx="0" presStyleCnt="2"/>
      <dgm:spPr/>
    </dgm:pt>
    <dgm:pt modelId="{0562F8C0-2938-4A3C-B09E-D5F556FC8464}" type="pres">
      <dgm:prSet presAssocID="{02BEE09D-D6C2-46A0-98EE-D3EE1179973F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39C3FC-C9B4-4E47-B05A-C1B00C41EAF7}" type="pres">
      <dgm:prSet presAssocID="{26B26951-8107-4E7A-B65F-FA9E539C40AE}" presName="upArrow" presStyleLbl="node1" presStyleIdx="1" presStyleCnt="2"/>
      <dgm:spPr/>
    </dgm:pt>
    <dgm:pt modelId="{7D15DED7-101F-428A-A4E6-98A51782D561}" type="pres">
      <dgm:prSet presAssocID="{26B26951-8107-4E7A-B65F-FA9E539C40AE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7A4D8D-4E40-4837-A6C1-AFDECAC0900E}" type="presOf" srcId="{87E9EA25-F562-43EA-A377-93FB094FD4D6}" destId="{C5457956-72DE-42F5-9D91-84FEE2390544}" srcOrd="0" destOrd="0" presId="urn:microsoft.com/office/officeart/2005/8/layout/arrow3"/>
    <dgm:cxn modelId="{3A33E0B8-33E7-49A3-845A-0559F0A424CA}" srcId="{87E9EA25-F562-43EA-A377-93FB094FD4D6}" destId="{26B26951-8107-4E7A-B65F-FA9E539C40AE}" srcOrd="1" destOrd="0" parTransId="{E5DD3A40-0B4A-49D0-8AC8-B16E18B5DBD6}" sibTransId="{17D565DB-A9F8-42A1-BD9A-BB00ABC70E13}"/>
    <dgm:cxn modelId="{A7A87EBD-EBE5-491E-B2FF-5868FA545C3A}" type="presOf" srcId="{26B26951-8107-4E7A-B65F-FA9E539C40AE}" destId="{7D15DED7-101F-428A-A4E6-98A51782D561}" srcOrd="0" destOrd="0" presId="urn:microsoft.com/office/officeart/2005/8/layout/arrow3"/>
    <dgm:cxn modelId="{CDE945CF-AEA0-4789-849C-8319E995DDE7}" type="presOf" srcId="{02BEE09D-D6C2-46A0-98EE-D3EE1179973F}" destId="{0562F8C0-2938-4A3C-B09E-D5F556FC8464}" srcOrd="0" destOrd="0" presId="urn:microsoft.com/office/officeart/2005/8/layout/arrow3"/>
    <dgm:cxn modelId="{EC2A75D2-6CBC-49FE-98FD-4108D21C1B14}" srcId="{87E9EA25-F562-43EA-A377-93FB094FD4D6}" destId="{02BEE09D-D6C2-46A0-98EE-D3EE1179973F}" srcOrd="0" destOrd="0" parTransId="{3144D7FC-FD33-4296-904E-A60C9856E253}" sibTransId="{C1E64E75-C4F6-4562-8595-55F5F7F7F13A}"/>
    <dgm:cxn modelId="{1720D432-FA0E-486B-80CB-58377902D246}" type="presParOf" srcId="{C5457956-72DE-42F5-9D91-84FEE2390544}" destId="{CF2E65E5-C4BC-4952-B4C7-B71F879947B7}" srcOrd="0" destOrd="0" presId="urn:microsoft.com/office/officeart/2005/8/layout/arrow3"/>
    <dgm:cxn modelId="{EF1788A1-D30C-4063-8509-7D071E190CFB}" type="presParOf" srcId="{C5457956-72DE-42F5-9D91-84FEE2390544}" destId="{7B1B9056-69EB-4655-A674-AF0D6F3EA48C}" srcOrd="1" destOrd="0" presId="urn:microsoft.com/office/officeart/2005/8/layout/arrow3"/>
    <dgm:cxn modelId="{801F37CA-CC12-4123-85F8-C31A8735F2A6}" type="presParOf" srcId="{C5457956-72DE-42F5-9D91-84FEE2390544}" destId="{0562F8C0-2938-4A3C-B09E-D5F556FC8464}" srcOrd="2" destOrd="0" presId="urn:microsoft.com/office/officeart/2005/8/layout/arrow3"/>
    <dgm:cxn modelId="{98656506-9961-4895-AD70-D24F0D17975D}" type="presParOf" srcId="{C5457956-72DE-42F5-9D91-84FEE2390544}" destId="{3939C3FC-C9B4-4E47-B05A-C1B00C41EAF7}" srcOrd="3" destOrd="0" presId="urn:microsoft.com/office/officeart/2005/8/layout/arrow3"/>
    <dgm:cxn modelId="{62D29B18-C22A-4FF2-A86D-7F3061FA5878}" type="presParOf" srcId="{C5457956-72DE-42F5-9D91-84FEE2390544}" destId="{7D15DED7-101F-428A-A4E6-98A51782D561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E4BE8B6-3542-4CC7-85CF-AF53D0CCB278}">
      <dsp:nvSpPr>
        <dsp:cNvPr id="0" name=""/>
        <dsp:cNvSpPr/>
      </dsp:nvSpPr>
      <dsp:spPr>
        <a:xfrm>
          <a:off x="3230216" y="2564922"/>
          <a:ext cx="2150625" cy="21506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Произ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ведение</a:t>
          </a:r>
          <a:endParaRPr lang="ru-RU" sz="2800" kern="1200" dirty="0"/>
        </a:p>
      </dsp:txBody>
      <dsp:txXfrm>
        <a:off x="3230216" y="2564922"/>
        <a:ext cx="2150625" cy="2150625"/>
      </dsp:txXfrm>
    </dsp:sp>
    <dsp:sp modelId="{21721236-960A-4A4F-AF75-30BC0533D88C}">
      <dsp:nvSpPr>
        <dsp:cNvPr id="0" name=""/>
        <dsp:cNvSpPr/>
      </dsp:nvSpPr>
      <dsp:spPr>
        <a:xfrm rot="12900000">
          <a:off x="1844561" y="2188494"/>
          <a:ext cx="1650687" cy="61292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18C5EF-3A83-4DA0-AC2C-67865F291143}">
      <dsp:nvSpPr>
        <dsp:cNvPr id="0" name=""/>
        <dsp:cNvSpPr/>
      </dsp:nvSpPr>
      <dsp:spPr>
        <a:xfrm>
          <a:off x="939280" y="1542790"/>
          <a:ext cx="2109086" cy="9575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Концепция</a:t>
          </a:r>
          <a:endParaRPr lang="ru-RU" sz="2400" b="1" kern="1200" dirty="0"/>
        </a:p>
      </dsp:txBody>
      <dsp:txXfrm>
        <a:off x="939280" y="1542790"/>
        <a:ext cx="2109086" cy="957541"/>
      </dsp:txXfrm>
    </dsp:sp>
    <dsp:sp modelId="{06EB24D0-02E5-4201-8BB8-F491197B7213}">
      <dsp:nvSpPr>
        <dsp:cNvPr id="0" name=""/>
        <dsp:cNvSpPr/>
      </dsp:nvSpPr>
      <dsp:spPr>
        <a:xfrm rot="16200000">
          <a:off x="3480185" y="1337042"/>
          <a:ext cx="1650687" cy="61292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305D7F-15A5-4EF8-8DF4-F3667879897D}">
      <dsp:nvSpPr>
        <dsp:cNvPr id="0" name=""/>
        <dsp:cNvSpPr/>
      </dsp:nvSpPr>
      <dsp:spPr>
        <a:xfrm>
          <a:off x="2948138" y="925"/>
          <a:ext cx="2714782" cy="16344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Внутренняя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форма</a:t>
          </a:r>
          <a:endParaRPr lang="ru-RU" sz="3200" b="1" kern="1200" dirty="0"/>
        </a:p>
      </dsp:txBody>
      <dsp:txXfrm>
        <a:off x="2948138" y="925"/>
        <a:ext cx="2714782" cy="1634475"/>
      </dsp:txXfrm>
    </dsp:sp>
    <dsp:sp modelId="{68A052FD-4BCE-47AA-9AA1-0C5AC042BE97}">
      <dsp:nvSpPr>
        <dsp:cNvPr id="0" name=""/>
        <dsp:cNvSpPr/>
      </dsp:nvSpPr>
      <dsp:spPr>
        <a:xfrm rot="19206996">
          <a:off x="4957258" y="1778119"/>
          <a:ext cx="2419808" cy="61292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6394F5-FCD4-4130-854D-19B2315FCB7F}">
      <dsp:nvSpPr>
        <dsp:cNvPr id="0" name=""/>
        <dsp:cNvSpPr/>
      </dsp:nvSpPr>
      <dsp:spPr>
        <a:xfrm>
          <a:off x="5508100" y="491522"/>
          <a:ext cx="3174969" cy="16344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/>
            <a:t>Организация произведения</a:t>
          </a:r>
          <a:endParaRPr lang="ru-RU" sz="2400" b="1" kern="1200" dirty="0"/>
        </a:p>
      </dsp:txBody>
      <dsp:txXfrm>
        <a:off x="5508100" y="491522"/>
        <a:ext cx="3174969" cy="1634475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73662B-E641-48F7-9332-6F4FB4D91480}">
      <dsp:nvSpPr>
        <dsp:cNvPr id="0" name=""/>
        <dsp:cNvSpPr/>
      </dsp:nvSpPr>
      <dsp:spPr>
        <a:xfrm>
          <a:off x="0" y="865280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2D6B21-0A24-4970-9534-AA57FEBEA3FC}">
      <dsp:nvSpPr>
        <dsp:cNvPr id="0" name=""/>
        <dsp:cNvSpPr/>
      </dsp:nvSpPr>
      <dsp:spPr>
        <a:xfrm>
          <a:off x="391388" y="84876"/>
          <a:ext cx="7830715" cy="11198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«</a:t>
          </a:r>
          <a:r>
            <a:rPr lang="ru-RU" sz="2000" b="1" kern="1200" dirty="0" smtClean="0"/>
            <a:t>С ней (Екатериной Ивановной) он мог   говорить о чем угодно, жаловаться на жизнь, на людей»</a:t>
          </a:r>
          <a:endParaRPr lang="ru-RU" sz="1700" b="1" kern="1200" dirty="0"/>
        </a:p>
      </dsp:txBody>
      <dsp:txXfrm>
        <a:off x="391388" y="84876"/>
        <a:ext cx="7830715" cy="1119883"/>
      </dsp:txXfrm>
    </dsp:sp>
    <dsp:sp modelId="{E99ED95A-1D42-4ADA-AD3D-8F890D45266C}">
      <dsp:nvSpPr>
        <dsp:cNvPr id="0" name=""/>
        <dsp:cNvSpPr/>
      </dsp:nvSpPr>
      <dsp:spPr>
        <a:xfrm>
          <a:off x="0" y="2254252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F84E23-06B3-4092-A729-B30DF97CA57D}">
      <dsp:nvSpPr>
        <dsp:cNvPr id="0" name=""/>
        <dsp:cNvSpPr/>
      </dsp:nvSpPr>
      <dsp:spPr>
        <a:xfrm>
          <a:off x="391790" y="1569080"/>
          <a:ext cx="7835792" cy="10246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«И жаль  было своего чувства, этой своей любви, так жаль, что, кажется, взял  бы и зарыдал…»</a:t>
          </a:r>
          <a:endParaRPr lang="ru-RU" sz="2000" b="1" kern="1200" dirty="0"/>
        </a:p>
      </dsp:txBody>
      <dsp:txXfrm>
        <a:off x="391790" y="1569080"/>
        <a:ext cx="7835792" cy="1024652"/>
      </dsp:txXfrm>
    </dsp:sp>
    <dsp:sp modelId="{19267F38-B65C-4A8A-BEF1-61EEF37D3348}">
      <dsp:nvSpPr>
        <dsp:cNvPr id="0" name=""/>
        <dsp:cNvSpPr/>
      </dsp:nvSpPr>
      <dsp:spPr>
        <a:xfrm>
          <a:off x="0" y="3659873"/>
          <a:ext cx="82296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4565FE-059D-404C-9414-FF06BD880A90}">
      <dsp:nvSpPr>
        <dsp:cNvPr id="0" name=""/>
        <dsp:cNvSpPr/>
      </dsp:nvSpPr>
      <dsp:spPr>
        <a:xfrm>
          <a:off x="398219" y="2958052"/>
          <a:ext cx="7828961" cy="10413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«Огонек все разгорался в его душе,  и уже хотелось говорить, жаловаться на жизнь»</a:t>
          </a:r>
          <a:endParaRPr lang="ru-RU" sz="2300" b="1" kern="1200" dirty="0"/>
        </a:p>
      </dsp:txBody>
      <dsp:txXfrm>
        <a:off x="398219" y="2958052"/>
        <a:ext cx="7828961" cy="10413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4BB40A-BECE-461B-BBA8-32ECBDA5B06D}">
      <dsp:nvSpPr>
        <dsp:cNvPr id="0" name=""/>
        <dsp:cNvSpPr/>
      </dsp:nvSpPr>
      <dsp:spPr>
        <a:xfrm>
          <a:off x="4526" y="0"/>
          <a:ext cx="2715768" cy="2075688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9D268A-955C-49C9-9F90-BD9C002687C2}">
      <dsp:nvSpPr>
        <dsp:cNvPr id="0" name=""/>
        <dsp:cNvSpPr/>
      </dsp:nvSpPr>
      <dsp:spPr>
        <a:xfrm>
          <a:off x="2801767" y="0"/>
          <a:ext cx="4608576" cy="20756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0" rIns="384048" bIns="384048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/>
            <a:t>Эволюция</a:t>
          </a:r>
          <a:endParaRPr lang="ru-RU" sz="5400" kern="1200" dirty="0"/>
        </a:p>
      </dsp:txBody>
      <dsp:txXfrm>
        <a:off x="2801767" y="0"/>
        <a:ext cx="4608576" cy="2075688"/>
      </dsp:txXfrm>
    </dsp:sp>
    <dsp:sp modelId="{E75F0C51-E181-40F4-9765-054203FB51CD}">
      <dsp:nvSpPr>
        <dsp:cNvPr id="0" name=""/>
        <dsp:cNvSpPr/>
      </dsp:nvSpPr>
      <dsp:spPr>
        <a:xfrm>
          <a:off x="819256" y="2248662"/>
          <a:ext cx="2715768" cy="2075688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F56BA6-244C-4614-B885-C94891A21B43}">
      <dsp:nvSpPr>
        <dsp:cNvPr id="0" name=""/>
        <dsp:cNvSpPr/>
      </dsp:nvSpPr>
      <dsp:spPr>
        <a:xfrm>
          <a:off x="3616497" y="2248662"/>
          <a:ext cx="4608576" cy="20756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4048" tIns="0" rIns="384048" bIns="384048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/>
            <a:t>Деградация</a:t>
          </a:r>
          <a:endParaRPr lang="ru-RU" sz="5400" kern="1200" dirty="0"/>
        </a:p>
      </dsp:txBody>
      <dsp:txXfrm>
        <a:off x="3616497" y="2248662"/>
        <a:ext cx="4608576" cy="207568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2408B1-3A38-4282-BB69-CEA6D1AC4E04}">
      <dsp:nvSpPr>
        <dsp:cNvPr id="0" name=""/>
        <dsp:cNvSpPr/>
      </dsp:nvSpPr>
      <dsp:spPr>
        <a:xfrm>
          <a:off x="2915468" y="962843"/>
          <a:ext cx="2398662" cy="239866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5 глава</a:t>
          </a:r>
          <a:endParaRPr lang="ru-RU" sz="4800" kern="1200" dirty="0"/>
        </a:p>
      </dsp:txBody>
      <dsp:txXfrm>
        <a:off x="2915468" y="962843"/>
        <a:ext cx="2398662" cy="2398662"/>
      </dsp:txXfrm>
    </dsp:sp>
    <dsp:sp modelId="{97A15EDB-A2AA-4B04-8020-E451624A1B22}">
      <dsp:nvSpPr>
        <dsp:cNvPr id="0" name=""/>
        <dsp:cNvSpPr/>
      </dsp:nvSpPr>
      <dsp:spPr>
        <a:xfrm>
          <a:off x="3515134" y="428"/>
          <a:ext cx="1199331" cy="119933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 глава</a:t>
          </a:r>
          <a:endParaRPr lang="ru-RU" sz="2400" kern="1200" dirty="0"/>
        </a:p>
      </dsp:txBody>
      <dsp:txXfrm>
        <a:off x="3515134" y="428"/>
        <a:ext cx="1199331" cy="1199331"/>
      </dsp:txXfrm>
    </dsp:sp>
    <dsp:sp modelId="{1AED51D5-C364-4088-87BC-ECC2B49C418F}">
      <dsp:nvSpPr>
        <dsp:cNvPr id="0" name=""/>
        <dsp:cNvSpPr/>
      </dsp:nvSpPr>
      <dsp:spPr>
        <a:xfrm>
          <a:off x="5077215" y="1562509"/>
          <a:ext cx="1199331" cy="119933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2 глава</a:t>
          </a:r>
          <a:endParaRPr lang="ru-RU" sz="2400" kern="1200" dirty="0"/>
        </a:p>
      </dsp:txBody>
      <dsp:txXfrm>
        <a:off x="5077215" y="1562509"/>
        <a:ext cx="1199331" cy="1199331"/>
      </dsp:txXfrm>
    </dsp:sp>
    <dsp:sp modelId="{CE00F4BD-709D-4B99-9023-81ABFCC0FD9D}">
      <dsp:nvSpPr>
        <dsp:cNvPr id="0" name=""/>
        <dsp:cNvSpPr/>
      </dsp:nvSpPr>
      <dsp:spPr>
        <a:xfrm>
          <a:off x="3515134" y="3124590"/>
          <a:ext cx="1199331" cy="119933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3 глава</a:t>
          </a:r>
          <a:endParaRPr lang="ru-RU" sz="2400" kern="1200" dirty="0"/>
        </a:p>
      </dsp:txBody>
      <dsp:txXfrm>
        <a:off x="3515134" y="3124590"/>
        <a:ext cx="1199331" cy="1199331"/>
      </dsp:txXfrm>
    </dsp:sp>
    <dsp:sp modelId="{F272A643-2ADD-4A1E-B9E9-7A14F71A67DC}">
      <dsp:nvSpPr>
        <dsp:cNvPr id="0" name=""/>
        <dsp:cNvSpPr/>
      </dsp:nvSpPr>
      <dsp:spPr>
        <a:xfrm>
          <a:off x="1953053" y="1562509"/>
          <a:ext cx="1199331" cy="119933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4 глава</a:t>
          </a:r>
          <a:endParaRPr lang="ru-RU" sz="2400" kern="1200" dirty="0"/>
        </a:p>
      </dsp:txBody>
      <dsp:txXfrm>
        <a:off x="1953053" y="1562509"/>
        <a:ext cx="1199331" cy="119933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CBC9E9-6DBD-447B-B34D-592320D9F8CC}">
      <dsp:nvSpPr>
        <dsp:cNvPr id="0" name=""/>
        <dsp:cNvSpPr/>
      </dsp:nvSpPr>
      <dsp:spPr>
        <a:xfrm>
          <a:off x="655319" y="0"/>
          <a:ext cx="6918960" cy="432435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4E6D07-927D-49B9-AABE-31B30BBCD3C1}">
      <dsp:nvSpPr>
        <dsp:cNvPr id="0" name=""/>
        <dsp:cNvSpPr/>
      </dsp:nvSpPr>
      <dsp:spPr>
        <a:xfrm>
          <a:off x="5934486" y="876978"/>
          <a:ext cx="512003" cy="5120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5F5C17-24CB-4FFC-AEAA-B014D51311C8}">
      <dsp:nvSpPr>
        <dsp:cNvPr id="0" name=""/>
        <dsp:cNvSpPr/>
      </dsp:nvSpPr>
      <dsp:spPr>
        <a:xfrm>
          <a:off x="3422904" y="1132979"/>
          <a:ext cx="2767584" cy="3191370"/>
        </a:xfrm>
        <a:prstGeom prst="round2Diag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71300" bIns="0" numCol="1" spcCol="1270" anchor="t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Лошадей не было.</a:t>
          </a:r>
          <a:endParaRPr lang="ru-RU" sz="2000" b="1" kern="1200" dirty="0"/>
        </a:p>
      </dsp:txBody>
      <dsp:txXfrm>
        <a:off x="3422904" y="1132979"/>
        <a:ext cx="2767584" cy="319137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CBC9E9-6DBD-447B-B34D-592320D9F8CC}">
      <dsp:nvSpPr>
        <dsp:cNvPr id="0" name=""/>
        <dsp:cNvSpPr/>
      </dsp:nvSpPr>
      <dsp:spPr>
        <a:xfrm>
          <a:off x="655319" y="0"/>
          <a:ext cx="6918960" cy="432435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28083C-C62A-4AEF-A8D1-AAAAF8F37C7E}">
      <dsp:nvSpPr>
        <dsp:cNvPr id="0" name=""/>
        <dsp:cNvSpPr/>
      </dsp:nvSpPr>
      <dsp:spPr>
        <a:xfrm>
          <a:off x="2263978" y="2356770"/>
          <a:ext cx="242163" cy="2421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609D07-5829-4800-9530-3368D1765078}">
      <dsp:nvSpPr>
        <dsp:cNvPr id="0" name=""/>
        <dsp:cNvSpPr/>
      </dsp:nvSpPr>
      <dsp:spPr>
        <a:xfrm>
          <a:off x="2385060" y="2477852"/>
          <a:ext cx="2248662" cy="1846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317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Лошадей не было.</a:t>
          </a:r>
          <a:endParaRPr lang="ru-RU" sz="2000" b="1" kern="1200" dirty="0"/>
        </a:p>
      </dsp:txBody>
      <dsp:txXfrm>
        <a:off x="2385060" y="2477852"/>
        <a:ext cx="2248662" cy="1846497"/>
      </dsp:txXfrm>
    </dsp:sp>
    <dsp:sp modelId="{9739416B-CD9C-4362-B1CA-3A19F1936488}">
      <dsp:nvSpPr>
        <dsp:cNvPr id="0" name=""/>
        <dsp:cNvSpPr/>
      </dsp:nvSpPr>
      <dsp:spPr>
        <a:xfrm>
          <a:off x="4495342" y="1254061"/>
          <a:ext cx="415137" cy="4151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955D0E-8B43-4E0A-8EFB-13B01C45A262}">
      <dsp:nvSpPr>
        <dsp:cNvPr id="0" name=""/>
        <dsp:cNvSpPr/>
      </dsp:nvSpPr>
      <dsp:spPr>
        <a:xfrm>
          <a:off x="4702911" y="1461630"/>
          <a:ext cx="2248662" cy="2862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9973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Пара лошадей и кучер </a:t>
          </a:r>
          <a:r>
            <a:rPr lang="ru-RU" sz="2000" b="1" i="1" kern="1200" dirty="0" err="1" smtClean="0"/>
            <a:t>Пантелеймон</a:t>
          </a:r>
          <a:endParaRPr lang="ru-RU" sz="2000" b="1" kern="1200" dirty="0"/>
        </a:p>
      </dsp:txBody>
      <dsp:txXfrm>
        <a:off x="4702911" y="1461630"/>
        <a:ext cx="2248662" cy="286271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CBC9E9-6DBD-447B-B34D-592320D9F8CC}">
      <dsp:nvSpPr>
        <dsp:cNvPr id="0" name=""/>
        <dsp:cNvSpPr/>
      </dsp:nvSpPr>
      <dsp:spPr>
        <a:xfrm>
          <a:off x="655319" y="0"/>
          <a:ext cx="6918960" cy="432435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AE4867-FE34-430B-9F9A-25BBE36903DE}">
      <dsp:nvSpPr>
        <dsp:cNvPr id="0" name=""/>
        <dsp:cNvSpPr/>
      </dsp:nvSpPr>
      <dsp:spPr>
        <a:xfrm>
          <a:off x="1534027" y="2984666"/>
          <a:ext cx="179892" cy="1798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1E389D-E823-48A8-AFB2-B93CCD431840}">
      <dsp:nvSpPr>
        <dsp:cNvPr id="0" name=""/>
        <dsp:cNvSpPr/>
      </dsp:nvSpPr>
      <dsp:spPr>
        <a:xfrm>
          <a:off x="1623974" y="3074612"/>
          <a:ext cx="1612117" cy="1249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322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Лошадей не было.</a:t>
          </a:r>
          <a:endParaRPr lang="ru-RU" sz="2000" b="1" kern="1200" dirty="0"/>
        </a:p>
      </dsp:txBody>
      <dsp:txXfrm>
        <a:off x="1623974" y="3074612"/>
        <a:ext cx="1612117" cy="1249737"/>
      </dsp:txXfrm>
    </dsp:sp>
    <dsp:sp modelId="{767E4368-F5B6-4B5A-9D5F-5B9D84E9A4F1}">
      <dsp:nvSpPr>
        <dsp:cNvPr id="0" name=""/>
        <dsp:cNvSpPr/>
      </dsp:nvSpPr>
      <dsp:spPr>
        <a:xfrm>
          <a:off x="3121929" y="1809308"/>
          <a:ext cx="325191" cy="3251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EE3D05-0511-4AB4-B0A3-EF542F3F51E8}">
      <dsp:nvSpPr>
        <dsp:cNvPr id="0" name=""/>
        <dsp:cNvSpPr/>
      </dsp:nvSpPr>
      <dsp:spPr>
        <a:xfrm>
          <a:off x="2614600" y="1971903"/>
          <a:ext cx="3000398" cy="23524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312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Пара лошадей и кучер </a:t>
          </a:r>
          <a:r>
            <a:rPr lang="ru-RU" sz="2000" b="1" i="1" kern="1200" dirty="0" err="1" smtClean="0"/>
            <a:t>Пантелеймон</a:t>
          </a:r>
          <a:endParaRPr lang="ru-RU" sz="2000" b="1" kern="1200" dirty="0"/>
        </a:p>
      </dsp:txBody>
      <dsp:txXfrm>
        <a:off x="2614600" y="1971903"/>
        <a:ext cx="3000398" cy="2352446"/>
      </dsp:txXfrm>
    </dsp:sp>
    <dsp:sp modelId="{7721456E-49A4-4729-9144-44B815DA03C6}">
      <dsp:nvSpPr>
        <dsp:cNvPr id="0" name=""/>
        <dsp:cNvSpPr/>
      </dsp:nvSpPr>
      <dsp:spPr>
        <a:xfrm>
          <a:off x="5031562" y="1094060"/>
          <a:ext cx="449732" cy="4497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D366FA-3D39-49B3-B30D-30BB8DB920A7}">
      <dsp:nvSpPr>
        <dsp:cNvPr id="0" name=""/>
        <dsp:cNvSpPr/>
      </dsp:nvSpPr>
      <dsp:spPr>
        <a:xfrm>
          <a:off x="4629578" y="1318926"/>
          <a:ext cx="2914249" cy="3005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304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u="sng" kern="1200" dirty="0" smtClean="0">
              <a:solidFill>
                <a:schemeClr val="tx1"/>
              </a:solidFill>
            </a:rPr>
            <a:t> </a:t>
          </a:r>
          <a:r>
            <a:rPr lang="ru-RU" sz="2000" b="1" i="0" u="sng" kern="1200" dirty="0" smtClean="0">
              <a:solidFill>
                <a:schemeClr val="tx1"/>
              </a:solidFill>
            </a:rPr>
            <a:t>Тройка </a:t>
          </a:r>
          <a:r>
            <a:rPr lang="ru-RU" sz="2000" b="1" i="1" kern="1200" dirty="0" smtClean="0">
              <a:solidFill>
                <a:schemeClr val="tx1"/>
              </a:solidFill>
            </a:rPr>
            <a:t>с</a:t>
          </a:r>
          <a:r>
            <a:rPr lang="ru-RU" sz="2000" b="1" i="1" kern="1200" dirty="0" smtClean="0"/>
            <a:t> бубенчиками.</a:t>
          </a:r>
          <a:endParaRPr lang="ru-RU" sz="2400" b="1" kern="1200" dirty="0"/>
        </a:p>
      </dsp:txBody>
      <dsp:txXfrm>
        <a:off x="4629578" y="1318926"/>
        <a:ext cx="2914249" cy="300542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CBC9E9-6DBD-447B-B34D-592320D9F8CC}">
      <dsp:nvSpPr>
        <dsp:cNvPr id="0" name=""/>
        <dsp:cNvSpPr/>
      </dsp:nvSpPr>
      <dsp:spPr>
        <a:xfrm>
          <a:off x="456231" y="0"/>
          <a:ext cx="6918960" cy="432435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4AA748-C2D0-4350-B653-B1837443C3C5}">
      <dsp:nvSpPr>
        <dsp:cNvPr id="0" name=""/>
        <dsp:cNvSpPr/>
      </dsp:nvSpPr>
      <dsp:spPr>
        <a:xfrm>
          <a:off x="1137749" y="3215586"/>
          <a:ext cx="159136" cy="1591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A4353A-0194-4E8A-A37A-F28737E033EF}">
      <dsp:nvSpPr>
        <dsp:cNvPr id="0" name=""/>
        <dsp:cNvSpPr/>
      </dsp:nvSpPr>
      <dsp:spPr>
        <a:xfrm>
          <a:off x="773633" y="3295154"/>
          <a:ext cx="2070510" cy="10291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323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Лошадей не было.</a:t>
          </a:r>
          <a:endParaRPr lang="ru-RU" sz="2000" b="1" kern="1200" dirty="0"/>
        </a:p>
      </dsp:txBody>
      <dsp:txXfrm>
        <a:off x="773633" y="3295154"/>
        <a:ext cx="2070510" cy="1029195"/>
      </dsp:txXfrm>
    </dsp:sp>
    <dsp:sp modelId="{7ACB2BB2-0CEF-49FE-87A8-BE92E41B8A3E}">
      <dsp:nvSpPr>
        <dsp:cNvPr id="0" name=""/>
        <dsp:cNvSpPr/>
      </dsp:nvSpPr>
      <dsp:spPr>
        <a:xfrm>
          <a:off x="2262080" y="2209742"/>
          <a:ext cx="276758" cy="2767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F95A85-947E-4921-8CF1-EB05B704C077}">
      <dsp:nvSpPr>
        <dsp:cNvPr id="0" name=""/>
        <dsp:cNvSpPr/>
      </dsp:nvSpPr>
      <dsp:spPr>
        <a:xfrm>
          <a:off x="1766683" y="2348122"/>
          <a:ext cx="2720533" cy="1976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649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/>
            <a:t>Пара лошадей и кучер </a:t>
          </a:r>
          <a:r>
            <a:rPr lang="ru-RU" sz="2000" b="1" i="1" kern="1200" dirty="0" err="1" smtClean="0"/>
            <a:t>Пантелеймон</a:t>
          </a:r>
          <a:endParaRPr lang="ru-RU" sz="2000" b="1" kern="1200" dirty="0"/>
        </a:p>
      </dsp:txBody>
      <dsp:txXfrm>
        <a:off x="1766683" y="2348122"/>
        <a:ext cx="2720533" cy="1976227"/>
      </dsp:txXfrm>
    </dsp:sp>
    <dsp:sp modelId="{CDE0C359-0E3C-48D9-B4C2-5603721AA9B2}">
      <dsp:nvSpPr>
        <dsp:cNvPr id="0" name=""/>
        <dsp:cNvSpPr/>
      </dsp:nvSpPr>
      <dsp:spPr>
        <a:xfrm>
          <a:off x="3697764" y="1468549"/>
          <a:ext cx="366704" cy="3667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B27E93-9967-444A-BD18-A513CA54FE20}">
      <dsp:nvSpPr>
        <dsp:cNvPr id="0" name=""/>
        <dsp:cNvSpPr/>
      </dsp:nvSpPr>
      <dsp:spPr>
        <a:xfrm>
          <a:off x="3084926" y="1651901"/>
          <a:ext cx="3045362" cy="26724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09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u="sng" kern="1200" dirty="0" smtClean="0">
              <a:solidFill>
                <a:schemeClr val="tx1"/>
              </a:solidFill>
            </a:rPr>
            <a:t> </a:t>
          </a:r>
          <a:r>
            <a:rPr lang="ru-RU" sz="2000" b="1" i="0" u="sng" kern="1200" dirty="0" smtClean="0">
              <a:solidFill>
                <a:schemeClr val="tx1"/>
              </a:solidFill>
            </a:rPr>
            <a:t>Тройка </a:t>
          </a:r>
          <a:r>
            <a:rPr lang="ru-RU" sz="2000" b="1" i="1" kern="1200" dirty="0" smtClean="0">
              <a:solidFill>
                <a:schemeClr val="tx1"/>
              </a:solidFill>
            </a:rPr>
            <a:t>с</a:t>
          </a:r>
          <a:r>
            <a:rPr lang="ru-RU" sz="2000" b="1" i="1" kern="1200" dirty="0" smtClean="0"/>
            <a:t> бубенчиками.</a:t>
          </a:r>
          <a:endParaRPr lang="ru-RU" sz="2400" b="1" kern="1200" dirty="0"/>
        </a:p>
      </dsp:txBody>
      <dsp:txXfrm>
        <a:off x="3084926" y="1651901"/>
        <a:ext cx="3045362" cy="2672448"/>
      </dsp:txXfrm>
    </dsp:sp>
    <dsp:sp modelId="{A4D869FF-58AD-47F2-8996-DA1AA5C473F2}">
      <dsp:nvSpPr>
        <dsp:cNvPr id="0" name=""/>
        <dsp:cNvSpPr/>
      </dsp:nvSpPr>
      <dsp:spPr>
        <a:xfrm>
          <a:off x="5261449" y="978167"/>
          <a:ext cx="491246" cy="4912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818965-477B-473F-BF29-FD35F480FC93}">
      <dsp:nvSpPr>
        <dsp:cNvPr id="0" name=""/>
        <dsp:cNvSpPr/>
      </dsp:nvSpPr>
      <dsp:spPr>
        <a:xfrm>
          <a:off x="4693759" y="1465262"/>
          <a:ext cx="3079609" cy="2617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301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/>
            <a:t>Едет не человек, а языческий бог.</a:t>
          </a:r>
          <a:endParaRPr lang="ru-RU" sz="2000" b="1" i="0" kern="1200" dirty="0"/>
        </a:p>
      </dsp:txBody>
      <dsp:txXfrm>
        <a:off x="4693759" y="1465262"/>
        <a:ext cx="3079609" cy="2617615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5C1B9C-F70E-4CA4-A3EE-FA19CF7D9C44}">
      <dsp:nvSpPr>
        <dsp:cNvPr id="0" name=""/>
        <dsp:cNvSpPr/>
      </dsp:nvSpPr>
      <dsp:spPr>
        <a:xfrm>
          <a:off x="1607" y="80975"/>
          <a:ext cx="3427660" cy="41623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Дмитрий </a:t>
          </a:r>
          <a:r>
            <a:rPr lang="ru-RU" sz="1600" b="1" kern="1200" dirty="0" err="1" smtClean="0"/>
            <a:t>Ионыч</a:t>
          </a:r>
          <a:r>
            <a:rPr lang="ru-RU" sz="1600" b="1" kern="1200" dirty="0" smtClean="0"/>
            <a:t> Старцев, молодой человек, интеллигент, назначен врачом в </a:t>
          </a:r>
          <a:r>
            <a:rPr lang="ru-RU" sz="1600" b="1" kern="1200" dirty="0" err="1" smtClean="0"/>
            <a:t>Дялиже</a:t>
          </a:r>
          <a:r>
            <a:rPr lang="ru-RU" sz="1600" b="1" kern="1200" dirty="0" smtClean="0"/>
            <a:t>, </a:t>
          </a:r>
          <a:r>
            <a:rPr lang="ru-RU" sz="1600" b="1" kern="1200" dirty="0" err="1" smtClean="0"/>
            <a:t>в</a:t>
          </a:r>
          <a:r>
            <a:rPr lang="ru-RU" sz="1600" b="1" kern="1200" dirty="0" smtClean="0"/>
            <a:t> 9 верстах от города С. Он человек свободный, образованный.</a:t>
          </a:r>
          <a:r>
            <a:rPr lang="ru-RU" sz="1600" kern="1200" dirty="0" smtClean="0"/>
            <a:t> </a:t>
          </a:r>
          <a:endParaRPr lang="ru-RU" sz="1600" kern="1200" dirty="0"/>
        </a:p>
      </dsp:txBody>
      <dsp:txXfrm>
        <a:off x="1607" y="80975"/>
        <a:ext cx="3427660" cy="4162398"/>
      </dsp:txXfrm>
    </dsp:sp>
    <dsp:sp modelId="{F8B4764E-39A8-451F-A84C-116EDE7E96DB}">
      <dsp:nvSpPr>
        <dsp:cNvPr id="0" name=""/>
        <dsp:cNvSpPr/>
      </dsp:nvSpPr>
      <dsp:spPr>
        <a:xfrm>
          <a:off x="3772033" y="1737145"/>
          <a:ext cx="726664" cy="850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3772033" y="1737145"/>
        <a:ext cx="726664" cy="850059"/>
      </dsp:txXfrm>
    </dsp:sp>
    <dsp:sp modelId="{096DA385-8931-43AB-9C0D-3CF2DB587900}">
      <dsp:nvSpPr>
        <dsp:cNvPr id="0" name=""/>
        <dsp:cNvSpPr/>
      </dsp:nvSpPr>
      <dsp:spPr>
        <a:xfrm>
          <a:off x="4800332" y="80975"/>
          <a:ext cx="3427660" cy="41623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он стал известным, довольно богатым («есть имение и два дома в городе»,   он «пополнел, ожирел, тяжело дышит», «горло заплыло жиром, голос у него изменился, стал тонким и резким. Характер у него тоже изменился: стал тяжёлым и раздражительным»  </a:t>
          </a:r>
          <a:endParaRPr lang="ru-RU" sz="1600" b="1" kern="1200" dirty="0"/>
        </a:p>
      </dsp:txBody>
      <dsp:txXfrm>
        <a:off x="4800332" y="80975"/>
        <a:ext cx="3427660" cy="4162398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2E65E5-C4BC-4952-B4C7-B71F879947B7}">
      <dsp:nvSpPr>
        <dsp:cNvPr id="0" name=""/>
        <dsp:cNvSpPr/>
      </dsp:nvSpPr>
      <dsp:spPr>
        <a:xfrm rot="21300000">
          <a:off x="25254" y="1693860"/>
          <a:ext cx="8179091" cy="936629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1B9056-69EB-4655-A674-AF0D6F3EA48C}">
      <dsp:nvSpPr>
        <dsp:cNvPr id="0" name=""/>
        <dsp:cNvSpPr/>
      </dsp:nvSpPr>
      <dsp:spPr>
        <a:xfrm>
          <a:off x="987552" y="216217"/>
          <a:ext cx="2468880" cy="172974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62F8C0-2938-4A3C-B09E-D5F556FC8464}">
      <dsp:nvSpPr>
        <dsp:cNvPr id="0" name=""/>
        <dsp:cNvSpPr/>
      </dsp:nvSpPr>
      <dsp:spPr>
        <a:xfrm>
          <a:off x="4361687" y="0"/>
          <a:ext cx="2633472" cy="1816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обвинители</a:t>
          </a:r>
          <a:endParaRPr lang="ru-RU" sz="2700" b="1" kern="1200" dirty="0"/>
        </a:p>
      </dsp:txBody>
      <dsp:txXfrm>
        <a:off x="4361687" y="0"/>
        <a:ext cx="2633472" cy="1816227"/>
      </dsp:txXfrm>
    </dsp:sp>
    <dsp:sp modelId="{3939C3FC-C9B4-4E47-B05A-C1B00C41EAF7}">
      <dsp:nvSpPr>
        <dsp:cNvPr id="0" name=""/>
        <dsp:cNvSpPr/>
      </dsp:nvSpPr>
      <dsp:spPr>
        <a:xfrm>
          <a:off x="4773168" y="2378392"/>
          <a:ext cx="2468880" cy="172974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15DED7-101F-428A-A4E6-98A51782D561}">
      <dsp:nvSpPr>
        <dsp:cNvPr id="0" name=""/>
        <dsp:cNvSpPr/>
      </dsp:nvSpPr>
      <dsp:spPr>
        <a:xfrm>
          <a:off x="1234440" y="2508123"/>
          <a:ext cx="2633472" cy="1816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защитники</a:t>
          </a:r>
          <a:endParaRPr lang="ru-RU" sz="2700" b="1" kern="1200" dirty="0"/>
        </a:p>
      </dsp:txBody>
      <dsp:txXfrm>
        <a:off x="1234440" y="2508123"/>
        <a:ext cx="2633472" cy="18162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1C22A7-A738-4AD7-BFCD-123950319EB8}" type="datetimeFigureOut">
              <a:rPr lang="ru-RU" smtClean="0"/>
              <a:pPr/>
              <a:t>06.06.2015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7FA2C-3078-489F-A4F5-035EE62F7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7FA2C-3078-489F-A4F5-035EE62F7E4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7FA2C-3078-489F-A4F5-035EE62F7E4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7FA2C-3078-489F-A4F5-035EE62F7E42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06.06.2015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06.06.2015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1%20&#1091;&#1088;&#1086;&#1082;&#1080;%20&#1083;&#1080;&#1090;&#1077;&#1088;&#1072;&#1090;&#1091;&#1088;&#1099;\&#1095;&#1077;&#1093;&#1086;&#1074;%2010%20&#1082;&#1083;&#1072;&#1089;&#1089;\&#1086;&#1090;&#1082;&#1088;&#1099;&#1090;&#1099;&#1081;%20&#1080;&#1086;&#1085;&#1099;&#1095;\&#1043;&#1072;&#1083;&#1080;&#1085;&#1072;_&#1061;&#1086;&#1084;&#1095;&#1080;&#1082;__&#1089;&#1090;&#1080;&#1093;&#1080;_&#1041;&#1091;&#1083;&#1072;&#1090;&#1072;_&#1054;&#1082;&#1091;&#1076;&#1078;&#1072;&#1074;&#1099;____&#1052;&#1086;&#1083;&#1080;&#1090;&#1074;&#1072;_&#1060;&#1088;&#1072;&#1085;&#1089;&#1091;&#1072;_&#1042;&#1080;&#1081;&#1086;&#1085;&#1072;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В жизни по-разному</a:t>
            </a:r>
            <a:br>
              <a:rPr lang="ru-RU" sz="4000" b="1" dirty="0" smtClean="0"/>
            </a:br>
            <a:r>
              <a:rPr lang="ru-RU" sz="4000" b="1" dirty="0" smtClean="0"/>
              <a:t> можно жить</a:t>
            </a:r>
            <a:r>
              <a:rPr lang="ru-RU" sz="4000" dirty="0" smtClean="0"/>
              <a:t>…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219256" cy="1752600"/>
          </a:xfrm>
        </p:spPr>
        <p:txBody>
          <a:bodyPr>
            <a:normAutofit/>
          </a:bodyPr>
          <a:lstStyle/>
          <a:p>
            <a:pPr algn="r"/>
            <a:endParaRPr lang="ru-RU" dirty="0" smtClean="0"/>
          </a:p>
          <a:p>
            <a:pPr algn="r"/>
            <a:r>
              <a:rPr lang="ru-RU" dirty="0" smtClean="0"/>
              <a:t> </a:t>
            </a:r>
          </a:p>
          <a:p>
            <a:pPr algn="r"/>
            <a:r>
              <a:rPr lang="ru-RU" sz="3200" dirty="0" smtClean="0"/>
              <a:t>Анализ рассказа А.П.Чехова «</a:t>
            </a:r>
            <a:r>
              <a:rPr lang="ru-RU" sz="3200" dirty="0" err="1" smtClean="0"/>
              <a:t>Ионыч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4" name="Picture 2" descr="C:\Users\User\Documents\ионыч\урок ионыч\обложка книг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500042"/>
            <a:ext cx="3143272" cy="3571900"/>
          </a:xfrm>
          <a:prstGeom prst="rect">
            <a:avLst/>
          </a:prstGeom>
          <a:noFill/>
        </p:spPr>
      </p:pic>
      <p:pic>
        <p:nvPicPr>
          <p:cNvPr id="5" name="Галина_Хомчик__стихи_Булата_Окуджавы____Молитва_Франсуа_Вийон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999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Организация произведения</a:t>
            </a:r>
            <a:br>
              <a:rPr lang="ru-RU" dirty="0" smtClean="0"/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>   </a:t>
            </a:r>
            <a:endParaRPr lang="ru-RU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428596" y="2571744"/>
            <a:ext cx="27146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Композиция</a:t>
            </a:r>
            <a:endParaRPr lang="ru-RU" sz="28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643570" y="5786454"/>
            <a:ext cx="321471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Ретроспектива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Дорога жизни доктора </a:t>
            </a:r>
            <a:r>
              <a:rPr lang="ru-RU" b="1" dirty="0" err="1" smtClean="0"/>
              <a:t>Старцева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71538" y="2071678"/>
            <a:ext cx="235745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Сюжет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Дорога жизни доктора </a:t>
            </a:r>
            <a:r>
              <a:rPr lang="ru-RU" b="1" dirty="0" err="1" smtClean="0"/>
              <a:t>Старцева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71538" y="2071678"/>
            <a:ext cx="235745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Сюжет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Дорога жизни доктора </a:t>
            </a:r>
            <a:r>
              <a:rPr lang="ru-RU" b="1" dirty="0" err="1" smtClean="0"/>
              <a:t>Старцева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71538" y="2071678"/>
            <a:ext cx="235745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Сюжет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Дорога жизни доктора </a:t>
            </a:r>
            <a:r>
              <a:rPr lang="ru-RU" b="1" dirty="0" err="1" smtClean="0"/>
              <a:t>Старцева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71538" y="2071678"/>
            <a:ext cx="2357454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Сюжет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погубило доктора </a:t>
            </a:r>
            <a:r>
              <a:rPr lang="ru-RU" sz="31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Старцева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1142976" y="1071546"/>
            <a:ext cx="592935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Перерождение  главного 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героя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F:\урок ионыч\карт ионыч\дом  туркиных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02143" cy="6858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357158" y="5643578"/>
            <a:ext cx="4572032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Дом Туркиных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урок ионыч\карт ионыч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F:\урок ионыч\карт ионыч\terentieva0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F:\урок ионыч\карт ионыч\с котиком на лавочк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34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 первом плане в произведениях А.П.Чехова стоит человек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User\Documents\ионыч\урок ионыч\обл с автографом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285992"/>
            <a:ext cx="3615157" cy="43243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Блок-схема: перфолента 4"/>
          <p:cNvSpPr/>
          <p:nvPr/>
        </p:nvSpPr>
        <p:spPr>
          <a:xfrm>
            <a:off x="4643438" y="2214554"/>
            <a:ext cx="4214842" cy="421484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“</a:t>
            </a:r>
            <a:r>
              <a:rPr lang="ru-RU" sz="3600" b="1" dirty="0" smtClean="0">
                <a:solidFill>
                  <a:schemeClr val="bg1"/>
                </a:solidFill>
              </a:rPr>
              <a:t>тогда человек 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станет лучше, 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когда вы покажете, </a:t>
            </a:r>
          </a:p>
          <a:p>
            <a:r>
              <a:rPr lang="ru-RU" sz="3600" b="1" dirty="0" smtClean="0">
                <a:solidFill>
                  <a:schemeClr val="bg1"/>
                </a:solidFill>
              </a:rPr>
              <a:t>каков он есть”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F:\урок ионыч\карт ионыч\ионыч и коти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2285992"/>
            <a:ext cx="8358214" cy="432511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урок ионыч\карт ионыч\shotid27490_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1227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Работа  в группах: 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Задания для работы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14488"/>
          <a:ext cx="8229600" cy="4662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2639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Обвинение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Защита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969"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Каким стал доктор Старцев в конце рассказа внешне?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Каким приехал  Дмитрий Старцев в </a:t>
                      </a: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Дялиж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969"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 он относится к своей работе, 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 людям?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Хороший ли он врач?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969"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Почему доктор Старцев остался один?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Каковы интересы молодого доктора </a:t>
                      </a: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Старцева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Любил ли Старцев Екатерину Ивановну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Почему Дмитрий </a:t>
                      </a: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Ионыч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поехал на кладбище?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59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Andalus" pitchFamily="18" charset="-78"/>
                        </a:rPr>
                        <a:t>Почему доктор Старцев не ответил на порыв Екатерины Ивановны через 4 года?</a:t>
                      </a:r>
                      <a:endParaRPr lang="ru-RU" sz="1600" dirty="0" smtClean="0">
                        <a:latin typeface="Calibri"/>
                        <a:ea typeface="Times New Roman"/>
                        <a:cs typeface="Andalus" pitchFamily="18" charset="-78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Каково истинное лицо каждого из членов семьи Туркиных?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Кто же виновен в превращении Дмитрия </a:t>
            </a:r>
            <a:r>
              <a:rPr lang="ru-RU" dirty="0" err="1" smtClean="0"/>
              <a:t>Ионыча</a:t>
            </a:r>
            <a:r>
              <a:rPr lang="ru-RU" dirty="0" smtClean="0"/>
              <a:t> </a:t>
            </a:r>
            <a:r>
              <a:rPr lang="ru-RU" dirty="0" err="1" smtClean="0"/>
              <a:t>Старцева</a:t>
            </a:r>
            <a:r>
              <a:rPr lang="ru-RU" dirty="0" smtClean="0"/>
              <a:t> в </a:t>
            </a:r>
            <a:r>
              <a:rPr lang="ru-RU" dirty="0" err="1" smtClean="0"/>
              <a:t>Ионыча</a:t>
            </a:r>
            <a:r>
              <a:rPr lang="ru-RU" dirty="0" smtClean="0"/>
              <a:t>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2" descr="C:\Users\User\Documents\ионыч\урок ионыч\ионыч и коти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928802"/>
            <a:ext cx="4549620" cy="47149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123" name="Picture 3" descr="C:\Users\User\Documents\ионыч\урок ионыч\языческий бог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1914525"/>
            <a:ext cx="3362325" cy="4729185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857752" y="2249424"/>
            <a:ext cx="3829048" cy="375134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Как отвечает А.П.Чехов</a:t>
            </a:r>
            <a:r>
              <a:rPr lang="ru-RU" dirty="0" smtClean="0"/>
              <a:t>?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Почему рассказ А. П. Чехова называется именно «</a:t>
            </a:r>
            <a:r>
              <a:rPr lang="ru-RU" b="1" dirty="0" err="1" smtClean="0"/>
              <a:t>Ионыч</a:t>
            </a:r>
            <a:r>
              <a:rPr lang="ru-RU" b="1" dirty="0" smtClean="0"/>
              <a:t>»?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149" name="Picture 5" descr="C:\Users\User\Documents\ионыч\урок ионыч\врач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2071678"/>
            <a:ext cx="3162300" cy="42672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6150" name="Picture 6" descr="C:\Users\User\Documents\ионыч\урок ионыч\shed_hau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071678"/>
            <a:ext cx="5000660" cy="41434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ocuments\чехов 10 класс\2 рук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492919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bg2"/>
                </a:solidFill>
              </a:rPr>
              <a:t>В жизни по-разному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bg2"/>
                </a:solidFill>
              </a:rPr>
              <a:t> можно жить. </a:t>
            </a:r>
            <a:br>
              <a:rPr lang="ru-RU" sz="2000" b="1" dirty="0" smtClean="0">
                <a:solidFill>
                  <a:schemeClr val="bg2"/>
                </a:solidFill>
              </a:rPr>
            </a:br>
            <a:r>
              <a:rPr lang="ru-RU" sz="2000" b="1" dirty="0" smtClean="0">
                <a:solidFill>
                  <a:schemeClr val="bg2"/>
                </a:solidFill>
              </a:rPr>
              <a:t>В горе можно. 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bg2"/>
                </a:solidFill>
              </a:rPr>
              <a:t>И в радости. </a:t>
            </a:r>
            <a:br>
              <a:rPr lang="ru-RU" sz="2000" b="1" dirty="0" smtClean="0">
                <a:solidFill>
                  <a:schemeClr val="bg2"/>
                </a:solidFill>
              </a:rPr>
            </a:br>
            <a:r>
              <a:rPr lang="ru-RU" sz="2000" b="1" dirty="0" smtClean="0">
                <a:solidFill>
                  <a:schemeClr val="bg2"/>
                </a:solidFill>
              </a:rPr>
              <a:t>Вовремя есть. 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bg2"/>
                </a:solidFill>
              </a:rPr>
              <a:t>Вовремя пить. </a:t>
            </a:r>
            <a:br>
              <a:rPr lang="ru-RU" sz="2000" b="1" dirty="0" smtClean="0">
                <a:solidFill>
                  <a:schemeClr val="bg2"/>
                </a:solidFill>
              </a:rPr>
            </a:br>
            <a:r>
              <a:rPr lang="ru-RU" sz="2000" b="1" dirty="0" smtClean="0">
                <a:solidFill>
                  <a:schemeClr val="bg2"/>
                </a:solidFill>
              </a:rPr>
              <a:t>Вовремя делать 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bg2"/>
                </a:solidFill>
              </a:rPr>
              <a:t>гадости. </a:t>
            </a:r>
            <a:br>
              <a:rPr lang="ru-RU" sz="2000" b="1" dirty="0" smtClean="0">
                <a:solidFill>
                  <a:schemeClr val="bg2"/>
                </a:solidFill>
              </a:rPr>
            </a:br>
            <a:r>
              <a:rPr lang="ru-RU" sz="2000" b="1" dirty="0" smtClean="0">
                <a:solidFill>
                  <a:schemeClr val="bg2"/>
                </a:solidFill>
              </a:rPr>
              <a:t>А можно и так: 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bg2"/>
                </a:solidFill>
              </a:rPr>
              <a:t>на рассвете встать </a:t>
            </a:r>
            <a:br>
              <a:rPr lang="ru-RU" sz="2000" b="1" dirty="0" smtClean="0">
                <a:solidFill>
                  <a:schemeClr val="bg2"/>
                </a:solidFill>
              </a:rPr>
            </a:br>
            <a:r>
              <a:rPr lang="ru-RU" sz="2000" b="1" dirty="0" smtClean="0">
                <a:solidFill>
                  <a:schemeClr val="bg2"/>
                </a:solidFill>
              </a:rPr>
              <a:t>И, помышляя о чуде, </a:t>
            </a:r>
            <a:br>
              <a:rPr lang="ru-RU" sz="2000" b="1" dirty="0" smtClean="0">
                <a:solidFill>
                  <a:schemeClr val="bg2"/>
                </a:solidFill>
              </a:rPr>
            </a:br>
            <a:r>
              <a:rPr lang="ru-RU" sz="2000" b="1" dirty="0" smtClean="0">
                <a:solidFill>
                  <a:schemeClr val="bg2"/>
                </a:solidFill>
              </a:rPr>
              <a:t>Рукой обожженною 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bg2"/>
                </a:solidFill>
              </a:rPr>
              <a:t>солнце достать </a:t>
            </a:r>
            <a:br>
              <a:rPr lang="ru-RU" sz="2000" b="1" dirty="0" smtClean="0">
                <a:solidFill>
                  <a:schemeClr val="bg2"/>
                </a:solidFill>
              </a:rPr>
            </a:br>
            <a:r>
              <a:rPr lang="ru-RU" sz="2000" b="1" dirty="0" smtClean="0">
                <a:solidFill>
                  <a:schemeClr val="bg2"/>
                </a:solidFill>
              </a:rPr>
              <a:t>И подарить его людям</a:t>
            </a:r>
            <a:r>
              <a:rPr lang="ru-RU" sz="2000" dirty="0" smtClean="0">
                <a:solidFill>
                  <a:schemeClr val="bg2"/>
                </a:solidFill>
              </a:rPr>
              <a:t>. </a:t>
            </a:r>
          </a:p>
          <a:p>
            <a:r>
              <a:rPr lang="ru-RU" sz="2000" dirty="0" err="1" smtClean="0">
                <a:solidFill>
                  <a:schemeClr val="bg2"/>
                </a:solidFill>
              </a:rPr>
              <a:t>С.Островой</a:t>
            </a:r>
            <a:r>
              <a:rPr lang="ru-RU" sz="2000" dirty="0" smtClean="0">
                <a:solidFill>
                  <a:schemeClr val="bg2"/>
                </a:solidFill>
              </a:rPr>
              <a:t> </a:t>
            </a:r>
            <a:endParaRPr lang="ru-RU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Домашнее задание: </a:t>
            </a:r>
            <a:r>
              <a:rPr lang="ru-RU" dirty="0" smtClean="0">
                <a:latin typeface="Mistral" pitchFamily="66" charset="0"/>
              </a:rPr>
              <a:t>(интрига урока!!!)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3686172" cy="4325112"/>
          </a:xfrm>
        </p:spPr>
        <p:txBody>
          <a:bodyPr/>
          <a:lstStyle/>
          <a:p>
            <a:r>
              <a:rPr lang="ru-RU" dirty="0" smtClean="0"/>
              <a:t>написать  мини-</a:t>
            </a:r>
          </a:p>
          <a:p>
            <a:pPr>
              <a:buNone/>
            </a:pPr>
            <a:r>
              <a:rPr lang="ru-RU" dirty="0" smtClean="0"/>
              <a:t>сочинение 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«В жизни по-разному можно жить…»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(Чему учит нас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А.П.Чехов в </a:t>
            </a: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своих рассказах?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29124" y="2428868"/>
            <a:ext cx="4143404" cy="392909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 - </a:t>
            </a:r>
            <a:r>
              <a:rPr lang="ru-RU" sz="3200" b="1" dirty="0" smtClean="0"/>
              <a:t>«Душечка»</a:t>
            </a:r>
          </a:p>
          <a:p>
            <a:pPr>
              <a:buFontTx/>
              <a:buChar char="-"/>
            </a:pPr>
            <a:r>
              <a:rPr lang="ru-RU" sz="3200" b="1" dirty="0" smtClean="0"/>
              <a:t>«Человек в футляре»</a:t>
            </a:r>
          </a:p>
          <a:p>
            <a:pPr>
              <a:buFontTx/>
              <a:buChar char="-"/>
            </a:pPr>
            <a:r>
              <a:rPr lang="ru-RU" sz="3200" b="1" dirty="0" smtClean="0"/>
              <a:t>«Попрыгунья»</a:t>
            </a:r>
          </a:p>
          <a:p>
            <a:pPr>
              <a:buFontTx/>
              <a:buChar char="-"/>
            </a:pPr>
            <a:r>
              <a:rPr lang="ru-RU" sz="3200" b="1" dirty="0" smtClean="0"/>
              <a:t> «</a:t>
            </a:r>
            <a:r>
              <a:rPr lang="ru-RU" sz="3200" b="1" dirty="0" err="1" smtClean="0"/>
              <a:t>Ионыч</a:t>
            </a:r>
            <a:r>
              <a:rPr lang="ru-RU" sz="3200" b="1" dirty="0" smtClean="0"/>
              <a:t>»</a:t>
            </a:r>
          </a:p>
          <a:p>
            <a:pPr>
              <a:buFontTx/>
              <a:buChar char="-"/>
            </a:pPr>
            <a:r>
              <a:rPr lang="ru-RU" sz="3200" b="1" dirty="0" smtClean="0"/>
              <a:t> «Дама с собачкой»</a:t>
            </a:r>
          </a:p>
          <a:p>
            <a:pPr>
              <a:buFontTx/>
              <a:buChar char="-"/>
            </a:pP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04451" name="Picture 2" descr="F:\конференция 2009\год мол\molode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13838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214446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3200" dirty="0" smtClean="0">
                <a:latin typeface="Mistral" pitchFamily="66" charset="0"/>
              </a:rPr>
              <a:t>Тема урока: _____________________________</a:t>
            </a:r>
            <a:br>
              <a:rPr lang="ru-RU" sz="3200" dirty="0" smtClean="0">
                <a:latin typeface="Mistral" pitchFamily="66" charset="0"/>
              </a:rPr>
            </a:br>
            <a:r>
              <a:rPr lang="ru-RU" sz="3200" dirty="0" smtClean="0">
                <a:latin typeface="Mistral" pitchFamily="66" charset="0"/>
              </a:rPr>
              <a:t>Цель работы: ____________________________</a:t>
            </a:r>
            <a:endParaRPr lang="ru-RU" dirty="0"/>
          </a:p>
        </p:txBody>
      </p:sp>
      <p:pic>
        <p:nvPicPr>
          <p:cNvPr id="1026" name="Picture 2" descr="C:\Users\User\Documents\ионыч\урок ионыч\4exov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2357430"/>
            <a:ext cx="3243263" cy="4324350"/>
          </a:xfrm>
          <a:prstGeom prst="rect">
            <a:avLst/>
          </a:prstGeom>
          <a:noFill/>
        </p:spPr>
      </p:pic>
      <p:pic>
        <p:nvPicPr>
          <p:cNvPr id="1027" name="Picture 3" descr="C:\Users\User\Documents\ионыч\урок ионыч\обл ионыч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780000">
            <a:off x="1487302" y="2606232"/>
            <a:ext cx="2525920" cy="385200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Домашнее задание: </a:t>
            </a:r>
            <a:r>
              <a:rPr lang="ru-RU" sz="4900" b="1" dirty="0" smtClean="0">
                <a:latin typeface="Mistral" pitchFamily="66" charset="0"/>
              </a:rPr>
              <a:t>(интрига урока!!!)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3686172" cy="4325112"/>
          </a:xfrm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/>
              <a:t>написать  мини-</a:t>
            </a:r>
          </a:p>
          <a:p>
            <a:pPr>
              <a:buNone/>
            </a:pPr>
            <a:r>
              <a:rPr lang="ru-RU" dirty="0" smtClean="0"/>
              <a:t>сочинение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на тему:……..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F:\школа\1217802808ep8HB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1928802"/>
            <a:ext cx="4000528" cy="47149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285884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atin typeface="Mistral" pitchFamily="66" charset="0"/>
              </a:rPr>
              <a:t>Виды анализа эпического произведения</a:t>
            </a:r>
            <a:endParaRPr lang="ru-RU" sz="4800" b="1" dirty="0">
              <a:latin typeface="Mistral" pitchFamily="66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857364"/>
          <a:ext cx="9144000" cy="4716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Продолжи  фразу </a:t>
            </a:r>
            <a:r>
              <a:rPr lang="ru-RU" sz="2700" b="1" i="1" dirty="0" smtClean="0"/>
              <a:t>( слово, словосочетание)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8" name="Picture 2" descr="C:\Users\User\Documents\ионыч\урок ионыч\рук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2071678"/>
            <a:ext cx="3857652" cy="450059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500034" y="2071678"/>
            <a:ext cx="3857652" cy="44291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 жизни </a:t>
            </a:r>
          </a:p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по-разному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можно жить:…..»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 варианта   урока- размышления</a:t>
            </a:r>
            <a:r>
              <a:rPr lang="ru-RU" dirty="0" smtClean="0"/>
              <a:t>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Работаем со словарем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79446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Деградация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Эволюция</a:t>
                      </a:r>
                    </a:p>
                    <a:p>
                      <a:pPr algn="ctr"/>
                      <a:endParaRPr lang="ru-RU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Слово деградация —   (</a:t>
                      </a: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degradacja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— от латинского </a:t>
                      </a: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degradatio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постепенное понижение») — производного от </a:t>
                      </a: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degradare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«спускаться»,  образованного с помощью приставки </a:t>
                      </a: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«вниз» от </a:t>
                      </a: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gradior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«шагать»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Процесс постепенного ,</a:t>
                      </a:r>
                    </a:p>
                    <a:p>
                      <a:r>
                        <a:rPr lang="ru-RU" sz="2400" dirty="0" smtClean="0"/>
                        <a:t>непрерывного развития,</a:t>
                      </a:r>
                    </a:p>
                    <a:p>
                      <a:r>
                        <a:rPr lang="ru-RU" sz="2400" dirty="0" smtClean="0"/>
                        <a:t> изменения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урок ионыч\shotid27490_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12276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715140" y="428604"/>
            <a:ext cx="2214578" cy="20002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Что погубило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доктора</a:t>
            </a:r>
            <a:r>
              <a:rPr lang="ru-RU" sz="2400" b="1" dirty="0" smtClean="0"/>
              <a:t>  </a:t>
            </a:r>
            <a:r>
              <a:rPr lang="ru-RU" sz="2400" b="1" dirty="0" err="1" smtClean="0">
                <a:solidFill>
                  <a:schemeClr val="tx1"/>
                </a:solidFill>
              </a:rPr>
              <a:t>Старцева</a:t>
            </a:r>
            <a:r>
              <a:rPr lang="ru-RU" sz="2000" b="1" dirty="0" smtClean="0">
                <a:solidFill>
                  <a:schemeClr val="tx1"/>
                </a:solidFill>
              </a:rPr>
              <a:t>?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653</TotalTime>
  <Words>501</Words>
  <Application>Microsoft Office PowerPoint</Application>
  <PresentationFormat>Экран (4:3)</PresentationFormat>
  <Paragraphs>111</Paragraphs>
  <Slides>29</Slides>
  <Notes>3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Городская</vt:lpstr>
      <vt:lpstr>В жизни по-разному  можно жить…</vt:lpstr>
      <vt:lpstr>На первом плане в произведениях А.П.Чехова стоит человек</vt:lpstr>
      <vt:lpstr> Тема урока: _____________________________ Цель работы: ____________________________</vt:lpstr>
      <vt:lpstr>Домашнее задание: (интрига урока!!!) </vt:lpstr>
      <vt:lpstr>Виды анализа эпического произведения</vt:lpstr>
      <vt:lpstr>Продолжи  фразу ( слово, словосочетание)  </vt:lpstr>
      <vt:lpstr>2 варианта   урока- размышления:</vt:lpstr>
      <vt:lpstr>Работаем со словарем</vt:lpstr>
      <vt:lpstr>Слайд 9</vt:lpstr>
      <vt:lpstr>Организация произведения     </vt:lpstr>
      <vt:lpstr>Дорога жизни доктора Старцева </vt:lpstr>
      <vt:lpstr>Дорога жизни доктора Старцева </vt:lpstr>
      <vt:lpstr>Дорога жизни доктора Старцева </vt:lpstr>
      <vt:lpstr>Дорога жизни доктора Старцева </vt:lpstr>
      <vt:lpstr>Что погубило доктора Старцева? </vt:lpstr>
      <vt:lpstr>Слайд 16</vt:lpstr>
      <vt:lpstr>Слайд 17</vt:lpstr>
      <vt:lpstr>Слайд 18</vt:lpstr>
      <vt:lpstr>Слайд 19</vt:lpstr>
      <vt:lpstr>Слайд 20</vt:lpstr>
      <vt:lpstr>Слайд 21</vt:lpstr>
      <vt:lpstr>Работа  в группах:  </vt:lpstr>
      <vt:lpstr>Задания для работы</vt:lpstr>
      <vt:lpstr>Кто же виновен в превращении Дмитрия Ионыча Старцева в Ионыча?  </vt:lpstr>
      <vt:lpstr>Как отвечает А.П.Чехов? </vt:lpstr>
      <vt:lpstr>Почему рассказ А. П. Чехова называется именно «Ионыч»? </vt:lpstr>
      <vt:lpstr>Слайд 27</vt:lpstr>
      <vt:lpstr>Домашнее задание: (интрига урока!!!) 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жизни по-разному можно жить</dc:title>
  <dc:creator>User</dc:creator>
  <cp:lastModifiedBy>user</cp:lastModifiedBy>
  <cp:revision>67</cp:revision>
  <dcterms:created xsi:type="dcterms:W3CDTF">2012-05-12T15:23:26Z</dcterms:created>
  <dcterms:modified xsi:type="dcterms:W3CDTF">2015-06-06T12:03:54Z</dcterms:modified>
</cp:coreProperties>
</file>