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9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0397C-4E17-4C58-9CCF-194C4EA3246E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94C6-398B-487B-BA5C-95912A2D0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0397C-4E17-4C58-9CCF-194C4EA3246E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94C6-398B-487B-BA5C-95912A2D0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0397C-4E17-4C58-9CCF-194C4EA3246E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94C6-398B-487B-BA5C-95912A2D0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0397C-4E17-4C58-9CCF-194C4EA3246E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94C6-398B-487B-BA5C-95912A2D0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0397C-4E17-4C58-9CCF-194C4EA3246E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94C6-398B-487B-BA5C-95912A2D0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0397C-4E17-4C58-9CCF-194C4EA3246E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94C6-398B-487B-BA5C-95912A2D0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0397C-4E17-4C58-9CCF-194C4EA3246E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94C6-398B-487B-BA5C-95912A2D0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0397C-4E17-4C58-9CCF-194C4EA3246E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94C6-398B-487B-BA5C-95912A2D0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0397C-4E17-4C58-9CCF-194C4EA3246E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94C6-398B-487B-BA5C-95912A2D0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0397C-4E17-4C58-9CCF-194C4EA3246E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94C6-398B-487B-BA5C-95912A2D0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0397C-4E17-4C58-9CCF-194C4EA3246E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94C6-398B-487B-BA5C-95912A2D0EB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8E0397C-4E17-4C58-9CCF-194C4EA3246E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0F94C6-398B-487B-BA5C-95912A2D0E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74320"/>
            <a:ext cx="8136904" cy="617901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Arial Narrow" pitchFamily="34" charset="0"/>
              </a:rPr>
              <a:t>Информационно-исследовательский проект</a:t>
            </a:r>
            <a:br>
              <a:rPr lang="ru-RU" sz="3600" b="1" i="1" dirty="0" smtClean="0">
                <a:latin typeface="Arial Narrow" pitchFamily="34" charset="0"/>
              </a:rPr>
            </a:br>
            <a:r>
              <a:rPr lang="en-US" sz="3600" b="1" i="1" dirty="0" smtClean="0">
                <a:latin typeface="Arial Narrow" pitchFamily="34" charset="0"/>
              </a:rPr>
              <a:t>“</a:t>
            </a:r>
            <a:r>
              <a:rPr lang="ru-RU" sz="3600" b="1" i="1" dirty="0" smtClean="0">
                <a:latin typeface="Arial Narrow" pitchFamily="34" charset="0"/>
              </a:rPr>
              <a:t> Наши родные - защитники нашей </a:t>
            </a:r>
            <a:r>
              <a:rPr lang="ru-RU" sz="3600" b="1" i="1" dirty="0">
                <a:latin typeface="Arial Narrow" pitchFamily="34" charset="0"/>
              </a:rPr>
              <a:t>Родины </a:t>
            </a:r>
            <a:r>
              <a:rPr lang="ru-RU" sz="3600" b="1" i="1" dirty="0" smtClean="0">
                <a:latin typeface="Arial Narrow" pitchFamily="34" charset="0"/>
              </a:rPr>
              <a:t/>
            </a:r>
            <a:br>
              <a:rPr lang="ru-RU" sz="3600" b="1" i="1" dirty="0" smtClean="0">
                <a:latin typeface="Arial Narrow" pitchFamily="34" charset="0"/>
              </a:rPr>
            </a:br>
            <a:r>
              <a:rPr lang="ru-RU" sz="3600" b="1" i="1" dirty="0">
                <a:latin typeface="Arial Narrow" pitchFamily="34" charset="0"/>
              </a:rPr>
              <a:t> </a:t>
            </a:r>
            <a:r>
              <a:rPr lang="ru-RU" sz="3600" b="1" i="1" dirty="0" smtClean="0">
                <a:latin typeface="Arial Narrow" pitchFamily="34" charset="0"/>
              </a:rPr>
              <a:t>в </a:t>
            </a:r>
            <a:r>
              <a:rPr lang="ru-RU" sz="3600" b="1" i="1" dirty="0">
                <a:latin typeface="Arial Narrow" pitchFamily="34" charset="0"/>
              </a:rPr>
              <a:t>годы Великой Отечественной войны </a:t>
            </a:r>
            <a:r>
              <a:rPr lang="ru-RU" sz="3600" b="1" i="1" dirty="0" smtClean="0">
                <a:latin typeface="Arial Narrow" pitchFamily="34" charset="0"/>
              </a:rPr>
              <a:t/>
            </a:r>
            <a:br>
              <a:rPr lang="ru-RU" sz="3600" b="1" i="1" dirty="0" smtClean="0">
                <a:latin typeface="Arial Narrow" pitchFamily="34" charset="0"/>
              </a:rPr>
            </a:br>
            <a:r>
              <a:rPr lang="ru-RU" sz="3600" b="1" i="1" dirty="0" smtClean="0">
                <a:latin typeface="Arial Narrow" pitchFamily="34" charset="0"/>
              </a:rPr>
              <a:t>1941-1945 </a:t>
            </a:r>
            <a:r>
              <a:rPr lang="ru-RU" sz="3600" b="1" i="1" dirty="0">
                <a:latin typeface="Arial Narrow" pitchFamily="34" charset="0"/>
              </a:rPr>
              <a:t>гг.</a:t>
            </a:r>
            <a:r>
              <a:rPr lang="en-US" sz="3600" b="1" i="1" dirty="0" smtClean="0">
                <a:latin typeface="Arial Narrow" pitchFamily="34" charset="0"/>
              </a:rPr>
              <a:t>”</a:t>
            </a:r>
            <a:r>
              <a:rPr lang="ru-RU" sz="3600" b="1" i="1" dirty="0" smtClean="0">
                <a:latin typeface="Arial Narrow" pitchFamily="34" charset="0"/>
              </a:rPr>
              <a:t/>
            </a:r>
            <a:br>
              <a:rPr lang="ru-RU" sz="3600" b="1" i="1" dirty="0" smtClean="0">
                <a:latin typeface="Arial Narrow" pitchFamily="34" charset="0"/>
              </a:rPr>
            </a:br>
            <a:r>
              <a:rPr lang="ru-RU" sz="3600" b="1" dirty="0" smtClean="0">
                <a:latin typeface="Arial Narrow" pitchFamily="34" charset="0"/>
              </a:rPr>
              <a:t/>
            </a:r>
            <a:br>
              <a:rPr lang="ru-RU" sz="3600" b="1" dirty="0" smtClean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/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>
                <a:latin typeface="Arial Narrow" pitchFamily="34" charset="0"/>
              </a:rPr>
              <a:t/>
            </a:r>
            <a:br>
              <a:rPr lang="ru-RU" sz="2400" dirty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/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>
                <a:latin typeface="Arial Narrow" pitchFamily="34" charset="0"/>
              </a:rPr>
              <a:t/>
            </a:r>
            <a:br>
              <a:rPr lang="ru-RU" sz="2400" dirty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/>
            </a:r>
            <a:br>
              <a:rPr lang="ru-RU" sz="2400" dirty="0" smtClean="0">
                <a:latin typeface="Arial Narrow" pitchFamily="34" charset="0"/>
              </a:rPr>
            </a:br>
            <a:endParaRPr lang="ru-RU" sz="2400" dirty="0">
              <a:latin typeface="Arial Narrow" pitchFamily="34" charset="0"/>
            </a:endParaRPr>
          </a:p>
        </p:txBody>
      </p:sp>
      <p:pic>
        <p:nvPicPr>
          <p:cNvPr id="1029" name="Picture 5" descr="D:\Мурка\Работа\Фотошоп\Scrap_9 may\Elements\Star with ribb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18884"/>
            <a:ext cx="4032448" cy="251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36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131840" y="764703"/>
            <a:ext cx="5400599" cy="246954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Прокофьев Сергей Васильевич</a:t>
            </a:r>
            <a:b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311 батарея 31 АОД ИС КМОР КБФ</a:t>
            </a:r>
            <a:b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к</a:t>
            </a: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/</a:t>
            </a:r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о комендор башенный</a:t>
            </a:r>
            <a:b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Arial Narrow" pitchFamily="34" charset="0"/>
              </a:rPr>
              <a:t>http://podvignaroda.mil.ru</a:t>
            </a:r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)</a:t>
            </a:r>
            <a:endParaRPr lang="ru-RU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5256584" cy="2736304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Мой дедушка во время войны служил на Балтийском флоте. Во время боя их корабль  был подбит</a:t>
            </a:r>
            <a:r>
              <a:rPr lang="en-US" dirty="0" smtClean="0"/>
              <a:t>,</a:t>
            </a:r>
            <a:r>
              <a:rPr lang="ru-RU" dirty="0" smtClean="0"/>
              <a:t> не умея плавать он прыгнул в воду</a:t>
            </a:r>
            <a:r>
              <a:rPr lang="en-US" dirty="0" smtClean="0"/>
              <a:t>,</a:t>
            </a:r>
            <a:r>
              <a:rPr lang="ru-RU" dirty="0" smtClean="0"/>
              <a:t> очнулся только в госпитале  города Ленинграда. С затопленного крейсера были сняты  дальнобойные орудия и установлены на берегу крепости Кронштадт. </a:t>
            </a:r>
          </a:p>
          <a:p>
            <a:pPr algn="l"/>
            <a:r>
              <a:rPr lang="ru-RU" dirty="0" smtClean="0"/>
              <a:t>(Даня Никитин)</a:t>
            </a:r>
            <a:endParaRPr lang="ru-RU" dirty="0"/>
          </a:p>
        </p:txBody>
      </p:sp>
      <p:pic>
        <p:nvPicPr>
          <p:cNvPr id="2052" name="Picture 4" descr="C:\Users\Елена68\Desktop\акция\24.jpg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2736304" cy="24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лена68\Desktop\9 мая\даня никитин 2-2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82411"/>
            <a:ext cx="2057931" cy="255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16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3789040"/>
            <a:ext cx="4641712" cy="244827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Моя бабушка  до ноября 1942 года жила в блокадном Ленинграде</a:t>
            </a:r>
            <a:r>
              <a:rPr lang="en-US" dirty="0" smtClean="0"/>
              <a:t>, </a:t>
            </a:r>
            <a:r>
              <a:rPr lang="ru-RU" dirty="0" smtClean="0"/>
              <a:t>в ноябре ушла на фронт. О войне бабушка не любила вспоминать. Была награждена медалью </a:t>
            </a:r>
            <a:r>
              <a:rPr lang="en-US" dirty="0" smtClean="0"/>
              <a:t>“</a:t>
            </a:r>
            <a:r>
              <a:rPr lang="ru-RU" dirty="0" smtClean="0"/>
              <a:t>За боевые заслуги</a:t>
            </a:r>
            <a:r>
              <a:rPr lang="en-US" dirty="0" smtClean="0"/>
              <a:t>”,</a:t>
            </a:r>
            <a:r>
              <a:rPr lang="ru-RU" dirty="0" smtClean="0"/>
              <a:t> медалью</a:t>
            </a:r>
            <a:r>
              <a:rPr lang="en-US" dirty="0" smtClean="0"/>
              <a:t>“</a:t>
            </a:r>
            <a:r>
              <a:rPr lang="ru-RU" dirty="0" smtClean="0"/>
              <a:t>За победу над Японией</a:t>
            </a:r>
            <a:r>
              <a:rPr lang="en-US" dirty="0" smtClean="0"/>
              <a:t>”,</a:t>
            </a:r>
            <a:r>
              <a:rPr lang="ru-RU" dirty="0" smtClean="0"/>
              <a:t> медалью </a:t>
            </a:r>
            <a:r>
              <a:rPr lang="en-US" dirty="0" smtClean="0"/>
              <a:t>“</a:t>
            </a:r>
            <a:r>
              <a:rPr lang="ru-RU" dirty="0" smtClean="0"/>
              <a:t>За взятие Кёнисберга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</a:p>
          <a:p>
            <a:pPr algn="l"/>
            <a:r>
              <a:rPr lang="en-US" dirty="0" smtClean="0"/>
              <a:t>(</a:t>
            </a:r>
            <a:r>
              <a:rPr lang="ru-RU" dirty="0" smtClean="0"/>
              <a:t>Елена Вениаминовна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1027" name="Picture 3" descr="C:\Users\Елена68\Desktop\9 мая\img02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2160240" cy="251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131840" y="692696"/>
            <a:ext cx="5256584" cy="25128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Панкова Раиса Фёдоровна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красноармеец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28 конно-санитарная рота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39 Армия 3 Белорусского фронта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effectLst/>
                <a:latin typeface="Arial Narrow" pitchFamily="34" charset="0"/>
              </a:rPr>
              <a:t>http://podvignaroda.mil.ru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)</a:t>
            </a:r>
            <a:endParaRPr lang="ru-RU" sz="2800" dirty="0"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030" name="Picture 6" descr="C:\Users\Елена68\Desktop\акция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01933"/>
            <a:ext cx="3384376" cy="217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692696"/>
            <a:ext cx="4762871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Ишмуратов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Давлей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(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Юсуп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)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стрелок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67 Армия 374 СП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умер от ран 18 января 1944 года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(</a:t>
            </a:r>
            <a:r>
              <a:rPr lang="en-US" sz="2800" b="0" dirty="0">
                <a:solidFill>
                  <a:schemeClr val="tx1"/>
                </a:solidFill>
                <a:effectLst/>
                <a:latin typeface="Arial Narrow" pitchFamily="34" charset="0"/>
              </a:rPr>
              <a:t>http://www.obd-memorial.ru/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)</a:t>
            </a:r>
            <a:endParaRPr lang="ru-RU" sz="2800" b="0" dirty="0"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2053" name="Picture 5" descr="C:\Users\Елена68\Desktop\9 мая\img_3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4165"/>
            <a:ext cx="2880320" cy="183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Елена68\Desktop\акция\блокада3 001.jpg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7934"/>
            <a:ext cx="2682443" cy="5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Елена68\Desktop\акция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42255"/>
            <a:ext cx="4680520" cy="19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864096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effectLst/>
              </a:rPr>
              <a:t>Мы помним! Чтим! Гордимся!</a:t>
            </a:r>
            <a:endParaRPr lang="ru-RU" sz="3200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4098" name="Picture 2" descr="C:\Users\Елена68\Desktop\газета\2015-04-27-1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604327" cy="420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06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064896" cy="56886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Работу выполнили воспитанники ГБДОУ д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/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с №12 Выборгского района Санкт-Петербурга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Мусаев Тимур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Никитин Даниил</a:t>
            </a:r>
            <a:r>
              <a:rPr lang="en-US" sz="2800" dirty="0">
                <a:solidFill>
                  <a:schemeClr val="tx1"/>
                </a:solidFill>
                <a:effectLst/>
                <a:latin typeface="Arial Narrow" pitchFamily="34" charset="0"/>
              </a:rPr>
              <a:t>,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Малевич Владимир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,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Тестова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Анна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,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Самойлова Анна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,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Троицкая Василиса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,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Тарасова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Полина</a:t>
            </a:r>
            <a:r>
              <a:rPr lang="en-US" sz="2800" smtClean="0">
                <a:solidFill>
                  <a:schemeClr val="tx1"/>
                </a:solidFill>
                <a:effectLst/>
                <a:latin typeface="Arial Narrow" pitchFamily="34" charset="0"/>
              </a:rPr>
              <a:t>,</a:t>
            </a:r>
            <a:r>
              <a:rPr lang="ru-RU" sz="2800" smtClean="0">
                <a:solidFill>
                  <a:schemeClr val="tx1"/>
                </a:solidFill>
                <a:effectLst/>
                <a:latin typeface="Arial Narrow" pitchFamily="34" charset="0"/>
              </a:rPr>
              <a:t>Подпрятова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Ульяна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/>
                <a:latin typeface="Arial Narrow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Руководитель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: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воспитатель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Коротаева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Елена Вениаминовна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Arial Narrow" pitchFamily="34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Arial Narrow" pitchFamily="34" charset="0"/>
              </a:rPr>
            </a:br>
            <a:endParaRPr lang="ru-RU" sz="2800" dirty="0"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85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382</TotalTime>
  <Words>133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Информационно-исследовательский проект “ Наши родные - защитники нашей Родины   в годы Великой Отечественной войны  1941-1945 гг.”       </vt:lpstr>
      <vt:lpstr>Прокофьев Сергей Васильевич 311 батарея 31 АОД ИС КМОР КБФ к/о комендор башенный  (http://podvignaroda.mil.ru)</vt:lpstr>
      <vt:lpstr>Панкова Раиса Фёдоровна  красноармеец 28 конно-санитарная рота 39 Армия 3 Белорусского фронта (http://podvignaroda.mil.ru)</vt:lpstr>
      <vt:lpstr>Ишмуратов Давлей (Юсуп) стрелок 67 Армия 374 СП умер от ран 18 января 1944 года (http://www.obd-memorial.ru/)</vt:lpstr>
      <vt:lpstr>Мы помним! Чтим! Гордимся!</vt:lpstr>
      <vt:lpstr>Работу выполнили воспитанники ГБДОУ д/с №12 Выборгского района Санкт-Петербурга  Мусаев Тимур, Никитин Даниил, Малевич Владимир,Тестова Анна, Самойлова Анна,Троицкая Василиса, Тарасова Полина,Подпрятова Ульяна  Руководитель: воспитатель Коротаева Елена Вениаминовна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Елена68</dc:creator>
  <cp:lastModifiedBy>Елена68</cp:lastModifiedBy>
  <cp:revision>23</cp:revision>
  <dcterms:created xsi:type="dcterms:W3CDTF">2015-05-01T12:36:55Z</dcterms:created>
  <dcterms:modified xsi:type="dcterms:W3CDTF">2015-05-04T00:12:10Z</dcterms:modified>
</cp:coreProperties>
</file>