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Педагогическое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речеведение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5800" y="4343400"/>
            <a:ext cx="4343400" cy="12954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Соколкина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40 гр.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******* - речь, обращенная к самому себе или другим (речь от первого лица), не рассчитанная на непосредственную речевую реакцию другого лица и обладающая определенной композиционной организованностью и смысловой завершенностью.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************* - жесткие требования к учащимся, неадекватно низкая оценка деятельности ученика.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*******  ********  ******* - деструктивное поведение, выражающееся в нарушении профессионально – нравственных норм взаимодействия педагога и учащихся при формальном наличии профессионально оправданных действий.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************* - противостояние; отчуждение от учащихся;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роявляется в молчании учителя.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ru-RU" sz="2400" dirty="0" smtClean="0"/>
              <a:t>1. Речевая деятельность;</a:t>
            </a:r>
          </a:p>
          <a:p>
            <a:r>
              <a:rPr lang="ru-RU" sz="2400" dirty="0" smtClean="0"/>
              <a:t>2. Рефлексивное слушание;</a:t>
            </a:r>
          </a:p>
          <a:p>
            <a:r>
              <a:rPr lang="ru-RU" sz="2400" dirty="0" smtClean="0"/>
              <a:t>3. </a:t>
            </a:r>
            <a:r>
              <a:rPr lang="ru-RU" sz="2400" dirty="0" err="1" smtClean="0"/>
              <a:t>Полилог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4. Речевое общение;</a:t>
            </a:r>
          </a:p>
          <a:p>
            <a:r>
              <a:rPr lang="ru-RU" sz="2400" dirty="0" smtClean="0"/>
              <a:t>5. Речевой акт;</a:t>
            </a:r>
          </a:p>
          <a:p>
            <a:r>
              <a:rPr lang="ru-RU" sz="2400" dirty="0" smtClean="0"/>
              <a:t>6. Диалог;</a:t>
            </a:r>
          </a:p>
          <a:p>
            <a:r>
              <a:rPr lang="ru-RU" sz="2400" dirty="0" smtClean="0"/>
              <a:t>7. Нерефлексивное слушание;</a:t>
            </a:r>
          </a:p>
          <a:p>
            <a:r>
              <a:rPr lang="ru-RU" sz="2400" dirty="0" smtClean="0"/>
              <a:t>8. Стереотипная дифференциация;</a:t>
            </a:r>
          </a:p>
          <a:p>
            <a:r>
              <a:rPr lang="ru-RU" sz="2400" dirty="0" smtClean="0"/>
              <a:t>9. Монолог;</a:t>
            </a:r>
          </a:p>
          <a:p>
            <a:r>
              <a:rPr lang="ru-RU" sz="2400" dirty="0" smtClean="0"/>
              <a:t>10. </a:t>
            </a:r>
            <a:r>
              <a:rPr lang="ru-RU" sz="2400" dirty="0" err="1" smtClean="0"/>
              <a:t>Доминантность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11. Речевая агрессия учителя;</a:t>
            </a:r>
          </a:p>
          <a:p>
            <a:r>
              <a:rPr lang="ru-RU" sz="2400" dirty="0" smtClean="0"/>
              <a:t>12. </a:t>
            </a:r>
            <a:r>
              <a:rPr lang="ru-RU" sz="2400" dirty="0" err="1" smtClean="0"/>
              <a:t>Конорронтация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******* *********** - вид деятельности (наряду с трудовой, познавательной, игровой и др.), который характеризуется мотивом, целенаправленностью и включением нескольких этапов.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ru-RU" dirty="0" smtClean="0"/>
              <a:t>************ ******** - </a:t>
            </a:r>
            <a:r>
              <a:rPr lang="ru-RU" sz="4400" dirty="0" smtClean="0"/>
              <a:t>активная обратная связь.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ru-RU" dirty="0" smtClean="0"/>
              <a:t>******* - форма речи, которая характеризуется сменой высказываний нескольких говорящих и непосредственной связью высказываний с ситуации.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******* ******* -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мотивированный процесс взаимодействия между участниками коммуникации, направленный на реализацию конкретной целевой установки и протекающий на основе обратной связи в конкретных видах речевого действия.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*******  *** - элементарная, минимальная единица речевого поведения.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****** - исходная и наиболее развитая форма непосредственного общения, в которой специфика взаимодействия заключается в наличии диалогического единства, представленный взаимосвязанными репликами собеседников.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**************  ******** - предлагает минимальное вмешательство в речь, сосредоточение на ней: внимательно молчать, демонстрируя понимание, доброжелательность и поддержку.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************  ************** - изменение характера педагогического воздействия в зависимости от отношений к ученику (двоечник, хулиган, прогульщик).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311</Words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Педагогическое речеведение. Определения.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Проверка.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Педагогическое речеведение. Определения.</dc:title>
  <dc:creator>KaTeRiNkA</dc:creator>
  <cp:lastModifiedBy>Катюша</cp:lastModifiedBy>
  <cp:revision>6</cp:revision>
  <dcterms:created xsi:type="dcterms:W3CDTF">2015-05-06T17:34:20Z</dcterms:created>
  <dcterms:modified xsi:type="dcterms:W3CDTF">2015-05-06T18:25:17Z</dcterms:modified>
</cp:coreProperties>
</file>