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5" r:id="rId2"/>
    <p:sldId id="330" r:id="rId3"/>
    <p:sldId id="331" r:id="rId4"/>
    <p:sldId id="332" r:id="rId5"/>
    <p:sldId id="333" r:id="rId6"/>
    <p:sldId id="329" r:id="rId7"/>
    <p:sldId id="336" r:id="rId8"/>
    <p:sldId id="338" r:id="rId9"/>
    <p:sldId id="340" r:id="rId10"/>
    <p:sldId id="348" r:id="rId11"/>
    <p:sldId id="342" r:id="rId12"/>
    <p:sldId id="344" r:id="rId13"/>
    <p:sldId id="372" r:id="rId14"/>
    <p:sldId id="373" r:id="rId15"/>
    <p:sldId id="374" r:id="rId16"/>
    <p:sldId id="356" r:id="rId17"/>
    <p:sldId id="366" r:id="rId18"/>
    <p:sldId id="367" r:id="rId19"/>
    <p:sldId id="368" r:id="rId20"/>
    <p:sldId id="369" r:id="rId21"/>
    <p:sldId id="370" r:id="rId22"/>
    <p:sldId id="371" r:id="rId23"/>
    <p:sldId id="341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EB"/>
    <a:srgbClr val="0099CC"/>
    <a:srgbClr val="B2B2B2"/>
    <a:srgbClr val="C0C0C0"/>
    <a:srgbClr val="DDDDDD"/>
    <a:srgbClr val="000000"/>
    <a:srgbClr val="FFFFFF"/>
    <a:srgbClr val="80808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660"/>
  </p:normalViewPr>
  <p:slideViewPr>
    <p:cSldViewPr>
      <p:cViewPr>
        <p:scale>
          <a:sx n="71" d="100"/>
          <a:sy n="71" d="100"/>
        </p:scale>
        <p:origin x="-11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76;&#1080;&#1072;&#1075;&#1085;&#1086;&#1089;&#1090;&#1080;&#1082;&#1072;%20&#1088;&#1072;&#1079;&#1074;&#1080;&#1090;&#1080;&#1077;%20&#1088;&#1077;&#1095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6;&#1082;&#1089;&#1072;&#1085;&#1072;\Desktop\&#1084;&#1086;&#1080;%20&#1076;&#1086;&#1082;&#1091;&#1084;&#1077;&#1085;&#1090;&#1099;\&#1084;&#1086;&#1085;&#1080;&#1090;&#1086;&#1088;&#1080;&#1085;&#1075;\&#1044;&#1080;&#1072;&#1075;&#1088;&#1072;&#1084;&#1084;&#1099;\&#1087;&#1077;&#1076;&#1089;&#1086;&#1074;&#1077;&#1090;%20&#1087;&#1086;%20&#1088;&#1077;&#1095;&#1080;%20&#1085;&#1086;&#1103;&#1073;&#1088;&#1100;%2020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1"/>
      <c:hPercent val="39"/>
      <c:rotY val="3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9936010733441838E-2"/>
          <c:y val="1.1769002020527502E-2"/>
          <c:w val="0.93213886702423954"/>
          <c:h val="0.377664109121910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1. Вызывает ли у Вас беспокойство состояние связной речи ребенка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</c:f>
              <c:numCache>
                <c:formatCode>General</c:formatCode>
                <c:ptCount val="1"/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нет 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</c:f>
              <c:numCache>
                <c:formatCode>0%</c:formatCode>
                <c:ptCount val="1"/>
                <c:pt idx="0">
                  <c:v>0.750000000000002</c:v>
                </c:pt>
              </c:numCache>
            </c:numRef>
          </c:val>
        </c:ser>
        <c:ser>
          <c:idx val="3"/>
          <c:order val="2"/>
          <c:tx>
            <c:strRef>
              <c:f>Лист1!$A$4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Лист1!$B$4</c:f>
              <c:numCache>
                <c:formatCode>0%</c:formatCode>
                <c:ptCount val="1"/>
                <c:pt idx="0">
                  <c:v>0.22000000000000014</c:v>
                </c:pt>
              </c:numCache>
            </c:numRef>
          </c:val>
        </c:ser>
        <c:ser>
          <c:idx val="4"/>
          <c:order val="3"/>
          <c:tx>
            <c:strRef>
              <c:f>Лист1!$A$5</c:f>
              <c:strCache>
                <c:ptCount val="1"/>
                <c:pt idx="0">
                  <c:v> затрудняюсь 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Лист1!$B$5</c:f>
              <c:numCache>
                <c:formatCode>0%</c:formatCode>
                <c:ptCount val="1"/>
                <c:pt idx="0">
                  <c:v>3.0000000000000037E-2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2. Как часто Вы беседуете со своим ребенком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Лист1!$B$7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постоянно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Лист1!$B$8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не часто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Лист1!$B$9</c:f>
              <c:numCache>
                <c:formatCode>0%</c:formatCode>
                <c:ptCount val="1"/>
                <c:pt idx="0">
                  <c:v>1.0000000000000011E-2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3. Какие темы Вы обсуждаете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Лист1!$B$10</c:f>
              <c:numCache>
                <c:formatCode>General</c:formatCode>
                <c:ptCount val="1"/>
              </c:numCache>
            </c:numRef>
          </c:val>
        </c:ser>
        <c:ser>
          <c:idx val="10"/>
          <c:order val="9"/>
          <c:tx>
            <c:strRef>
              <c:f>Лист1!$A$12</c:f>
              <c:strCache>
                <c:ptCount val="1"/>
                <c:pt idx="0">
                  <c:v>о книгах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Лист1!$B$12</c:f>
              <c:numCache>
                <c:formatCode>0%</c:formatCode>
                <c:ptCount val="1"/>
                <c:pt idx="0">
                  <c:v>0.58000000000000052</c:v>
                </c:pt>
              </c:numCache>
            </c:numRef>
          </c:val>
        </c:ser>
        <c:ser>
          <c:idx val="11"/>
          <c:order val="10"/>
          <c:tx>
            <c:strRef>
              <c:f>Лист1!$A$13</c:f>
              <c:strCache>
                <c:ptCount val="1"/>
                <c:pt idx="0">
                  <c:v>о фильмах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Лист1!$B$13</c:f>
              <c:numCache>
                <c:formatCode>0%</c:formatCode>
                <c:ptCount val="1"/>
                <c:pt idx="0">
                  <c:v>0.21000000000000021</c:v>
                </c:pt>
              </c:numCache>
            </c:numRef>
          </c:val>
        </c:ser>
        <c:ser>
          <c:idx val="12"/>
          <c:order val="11"/>
          <c:tx>
            <c:strRef>
              <c:f>Лист1!$A$14</c:f>
              <c:strCache>
                <c:ptCount val="1"/>
                <c:pt idx="0">
                  <c:v>о природе </c:v>
                </c:pt>
              </c:strCache>
            </c:strRef>
          </c:tx>
          <c:spPr>
            <a:solidFill>
              <a:srgbClr val="800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Лист1!$B$14</c:f>
              <c:numCache>
                <c:formatCode>0%</c:formatCode>
                <c:ptCount val="1"/>
                <c:pt idx="0">
                  <c:v>0.11000000000000007</c:v>
                </c:pt>
              </c:numCache>
            </c:numRef>
          </c:val>
        </c:ser>
        <c:ser>
          <c:idx val="13"/>
          <c:order val="12"/>
          <c:tx>
            <c:strRef>
              <c:f>Лист1!$A$15</c:f>
              <c:strCache>
                <c:ptCount val="1"/>
                <c:pt idx="0">
                  <c:v>о садике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Лист1!$B$15</c:f>
              <c:numCache>
                <c:formatCode>0%</c:formatCode>
                <c:ptCount val="1"/>
                <c:pt idx="0">
                  <c:v>6.0000000000000067E-2</c:v>
                </c:pt>
              </c:numCache>
            </c:numRef>
          </c:val>
        </c:ser>
        <c:ser>
          <c:idx val="14"/>
          <c:order val="13"/>
          <c:tx>
            <c:strRef>
              <c:f>Лист1!$A$16</c:f>
              <c:strCache>
                <c:ptCount val="1"/>
                <c:pt idx="0">
                  <c:v>интересующие вопросы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Лист1!$B$16</c:f>
              <c:numCache>
                <c:formatCode>0%</c:formatCode>
                <c:ptCount val="1"/>
                <c:pt idx="0">
                  <c:v>4.0000000000000042E-2</c:v>
                </c:pt>
              </c:numCache>
            </c:numRef>
          </c:val>
        </c:ser>
        <c:ser>
          <c:idx val="15"/>
          <c:order val="15"/>
          <c:tx>
            <c:strRef>
              <c:f>Лист1!$A$18</c:f>
              <c:strCache>
                <c:ptCount val="1"/>
                <c:pt idx="0">
                  <c:v>4. Считаете ли Вы, что одних бесед достаточно для развития речи ребенка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Лист1!$B$18</c:f>
              <c:numCache>
                <c:formatCode>General</c:formatCode>
                <c:ptCount val="1"/>
              </c:numCache>
            </c:numRef>
          </c:val>
        </c:ser>
        <c:ser>
          <c:idx val="16"/>
          <c:order val="16"/>
          <c:tx>
            <c:strRef>
              <c:f>Лист1!$A$19</c:f>
              <c:strCache>
                <c:ptCount val="1"/>
                <c:pt idx="0">
                  <c:v>нет </c:v>
                </c:pt>
              </c:strCache>
            </c:strRef>
          </c:tx>
          <c:spPr>
            <a:solidFill>
              <a:srgbClr val="00CC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Лист1!$B$19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ser>
          <c:idx val="17"/>
          <c:order val="18"/>
          <c:tx>
            <c:strRef>
              <c:f>Лист1!$A$21</c:f>
              <c:strCache>
                <c:ptCount val="1"/>
                <c:pt idx="0">
                  <c:v>5. Какие формы общения вы используете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Лист1!$B$21</c:f>
              <c:numCache>
                <c:formatCode>General</c:formatCode>
                <c:ptCount val="1"/>
              </c:numCache>
            </c:numRef>
          </c:val>
        </c:ser>
        <c:ser>
          <c:idx val="18"/>
          <c:order val="19"/>
          <c:tx>
            <c:strRef>
              <c:f>Лист1!$A$22</c:f>
              <c:strCache>
                <c:ptCount val="1"/>
                <c:pt idx="0">
                  <c:v>беседуем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Лист1!$B$22</c:f>
              <c:numCache>
                <c:formatCode>0%</c:formatCode>
                <c:ptCount val="1"/>
                <c:pt idx="0">
                  <c:v>0.47000000000000008</c:v>
                </c:pt>
              </c:numCache>
            </c:numRef>
          </c:val>
        </c:ser>
        <c:ser>
          <c:idx val="19"/>
          <c:order val="20"/>
          <c:tx>
            <c:strRef>
              <c:f>Лист1!$A$23</c:f>
              <c:strCache>
                <c:ptCount val="1"/>
                <c:pt idx="0">
                  <c:v>играем</c:v>
                </c:pt>
              </c:strCache>
            </c:strRef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Лист1!$B$23</c:f>
              <c:numCache>
                <c:formatCode>0%</c:formatCode>
                <c:ptCount val="1"/>
                <c:pt idx="0">
                  <c:v>0.32000000000000106</c:v>
                </c:pt>
              </c:numCache>
            </c:numRef>
          </c:val>
        </c:ser>
        <c:ser>
          <c:idx val="20"/>
          <c:order val="21"/>
          <c:tx>
            <c:strRef>
              <c:f>Лист1!$A$24</c:f>
              <c:strCache>
                <c:ptCount val="1"/>
                <c:pt idx="0">
                  <c:v>рисуем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Лист1!$B$24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1"/>
          <c:order val="22"/>
          <c:tx>
            <c:strRef>
              <c:f>Лист1!$A$25</c:f>
              <c:strCache>
                <c:ptCount val="1"/>
                <c:pt idx="0">
                  <c:v>фантазируем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Лист1!$B$25</c:f>
              <c:numCache>
                <c:formatCode>0%</c:formatCode>
                <c:ptCount val="1"/>
                <c:pt idx="0">
                  <c:v>5.0000000000000044E-2</c:v>
                </c:pt>
              </c:numCache>
            </c:numRef>
          </c:val>
        </c:ser>
        <c:ser>
          <c:idx val="22"/>
          <c:order val="23"/>
          <c:tx>
            <c:strRef>
              <c:f>Лист1!$A$26</c:f>
              <c:strCache>
                <c:ptCount val="1"/>
                <c:pt idx="0">
                  <c:v>решаем кроссворды</c:v>
                </c:pt>
              </c:strCache>
            </c:strRef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Лист1!$B$26</c:f>
              <c:numCache>
                <c:formatCode>0%</c:formatCode>
                <c:ptCount val="1"/>
                <c:pt idx="0">
                  <c:v>4.0000000000000042E-2</c:v>
                </c:pt>
              </c:numCache>
            </c:numRef>
          </c:val>
        </c:ser>
        <c:ser>
          <c:idx val="23"/>
          <c:order val="24"/>
          <c:tx>
            <c:strRef>
              <c:f>Лист1!$A$27</c:f>
              <c:strCache>
                <c:ptCount val="1"/>
                <c:pt idx="0">
                  <c:v>поем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Лист1!$B$27</c:f>
              <c:numCache>
                <c:formatCode>0%</c:formatCode>
                <c:ptCount val="1"/>
                <c:pt idx="0">
                  <c:v>2.0000000000000021E-2</c:v>
                </c:pt>
              </c:numCache>
            </c:numRef>
          </c:val>
        </c:ser>
        <c:ser>
          <c:idx val="24"/>
          <c:order val="25"/>
          <c:tx>
            <c:strRef>
              <c:f>Лист1!$A$28</c:f>
              <c:strCache>
                <c:ptCount val="1"/>
                <c:pt idx="0">
                  <c:v>6. С какими формами работы по развитию речи Вы хотели бы познакомиться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Лист1!$B$28</c:f>
              <c:numCache>
                <c:formatCode>General</c:formatCode>
                <c:ptCount val="1"/>
              </c:numCache>
            </c:numRef>
          </c:val>
        </c:ser>
        <c:ser>
          <c:idx val="26"/>
          <c:order val="26"/>
          <c:tx>
            <c:strRef>
              <c:f>Лист1!$A$30</c:f>
              <c:strCache>
                <c:ptCount val="1"/>
                <c:pt idx="0">
                  <c:v>со всеми доступными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Лист1!$B$30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</c:ser>
        <c:ser>
          <c:idx val="27"/>
          <c:order val="27"/>
          <c:tx>
            <c:strRef>
              <c:f>Лист1!$A$31</c:f>
              <c:strCache>
                <c:ptCount val="1"/>
                <c:pt idx="0">
                  <c:v>пересказ по картинке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Лист1!$B$31</c:f>
              <c:numCache>
                <c:formatCode>0%</c:formatCode>
                <c:ptCount val="1"/>
                <c:pt idx="0">
                  <c:v>7.0000000000000034E-2</c:v>
                </c:pt>
              </c:numCache>
            </c:numRef>
          </c:val>
        </c:ser>
        <c:ser>
          <c:idx val="28"/>
          <c:order val="28"/>
          <c:tx>
            <c:strRef>
              <c:f>Лист1!$A$32</c:f>
              <c:strCache>
                <c:ptCount val="1"/>
                <c:pt idx="0">
                  <c:v>правильное произношение букв, звуков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Лист1!$B$32</c:f>
              <c:numCache>
                <c:formatCode>0%</c:formatCode>
                <c:ptCount val="1"/>
                <c:pt idx="0">
                  <c:v>2.0000000000000021E-2</c:v>
                </c:pt>
              </c:numCache>
            </c:numRef>
          </c:val>
        </c:ser>
        <c:ser>
          <c:idx val="29"/>
          <c:order val="30"/>
          <c:tx>
            <c:strRef>
              <c:f>Лист1!$A$34</c:f>
              <c:strCache>
                <c:ptCount val="1"/>
                <c:pt idx="0">
                  <c:v>7. Какие формы получения нужных знаний Вы предпочитаете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Лист1!$B$34</c:f>
              <c:numCache>
                <c:formatCode>General</c:formatCode>
                <c:ptCount val="1"/>
              </c:numCache>
            </c:numRef>
          </c:val>
        </c:ser>
        <c:ser>
          <c:idx val="30"/>
          <c:order val="31"/>
          <c:tx>
            <c:strRef>
              <c:f>Лист1!$A$35</c:f>
              <c:strCache>
                <c:ptCount val="1"/>
                <c:pt idx="0">
                  <c:v>консультации логопеда, воспитателя</c:v>
                </c:pt>
              </c:strCache>
            </c:strRef>
          </c:tx>
          <c:spPr>
            <a:solidFill>
              <a:srgbClr val="666699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Лист1!$B$35</c:f>
              <c:numCache>
                <c:formatCode>0%</c:formatCode>
                <c:ptCount val="1"/>
                <c:pt idx="0">
                  <c:v>0.44000000000000028</c:v>
                </c:pt>
              </c:numCache>
            </c:numRef>
          </c:val>
        </c:ser>
        <c:ser>
          <c:idx val="31"/>
          <c:order val="32"/>
          <c:tx>
            <c:strRef>
              <c:f>Лист1!$A$36</c:f>
              <c:strCache>
                <c:ptCount val="1"/>
                <c:pt idx="0">
                  <c:v>чтение специальной литературы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Лист1!$B$36</c:f>
              <c:numCache>
                <c:formatCode>0%</c:formatCode>
                <c:ptCount val="1"/>
                <c:pt idx="0">
                  <c:v>0.41000000000000031</c:v>
                </c:pt>
              </c:numCache>
            </c:numRef>
          </c:val>
        </c:ser>
        <c:ser>
          <c:idx val="32"/>
          <c:order val="33"/>
          <c:tx>
            <c:strRef>
              <c:f>Лист1!$A$37</c:f>
              <c:strCache>
                <c:ptCount val="1"/>
                <c:pt idx="0">
                  <c:v>открытые просмотры занятий с детьми</c:v>
                </c:pt>
              </c:strCache>
            </c:strRef>
          </c:tx>
          <c:spPr>
            <a:solidFill>
              <a:srgbClr val="00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Лист1!$B$37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</c:ser>
        <c:ser>
          <c:idx val="33"/>
          <c:order val="34"/>
          <c:tx>
            <c:strRef>
              <c:f>Лист1!$A$38</c:f>
              <c:strCache>
                <c:ptCount val="1"/>
                <c:pt idx="0">
                  <c:v>совместная деятельность с ребенком в условиях детского  сада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Лист1!$B$38</c:f>
              <c:numCache>
                <c:formatCode>0%</c:formatCode>
                <c:ptCount val="1"/>
                <c:pt idx="0">
                  <c:v>0.24000000000000021</c:v>
                </c:pt>
              </c:numCache>
            </c:numRef>
          </c:val>
        </c:ser>
        <c:ser>
          <c:idx val="1"/>
          <c:order val="4"/>
          <c:tx>
            <c:strRef>
              <c:f>Лист1!$A$6</c:f>
              <c:strCache>
                <c:ptCount val="1"/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Лист1!$B$6</c:f>
            </c:numRef>
          </c:val>
        </c:ser>
        <c:ser>
          <c:idx val="9"/>
          <c:order val="14"/>
          <c:tx>
            <c:strRef>
              <c:f>Лист1!$A$17</c:f>
              <c:strCache>
                <c:ptCount val="1"/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Лист1!$B$17</c:f>
            </c:numRef>
          </c:val>
        </c:ser>
        <c:ser>
          <c:idx val="25"/>
          <c:order val="17"/>
          <c:tx>
            <c:strRef>
              <c:f>Лист1!$A$20</c:f>
              <c:strCache>
                <c:ptCount val="1"/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Лист1!$B$20</c:f>
            </c:numRef>
          </c:val>
        </c:ser>
        <c:ser>
          <c:idx val="34"/>
          <c:order val="29"/>
          <c:tx>
            <c:strRef>
              <c:f>Лист1!$A$33</c:f>
              <c:strCache>
                <c:ptCount val="1"/>
              </c:strCache>
            </c:strRef>
          </c:tx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val>
            <c:numRef>
              <c:f>Лист1!$B$33</c:f>
            </c:numRef>
          </c:val>
        </c:ser>
        <c:dLbls>
          <c:showVal val="1"/>
        </c:dLbls>
        <c:shape val="box"/>
        <c:axId val="58422016"/>
        <c:axId val="58423552"/>
        <c:axId val="0"/>
      </c:bar3DChart>
      <c:catAx>
        <c:axId val="5842201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23552"/>
        <c:crosses val="autoZero"/>
        <c:lblAlgn val="ctr"/>
        <c:lblOffset val="100"/>
        <c:tickLblSkip val="1"/>
        <c:tickMarkSkip val="1"/>
      </c:catAx>
      <c:valAx>
        <c:axId val="584235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4220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5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8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5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0"/>
        <c:txPr>
          <a:bodyPr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6.3528482550792284E-2"/>
          <c:y val="0.40491705140273027"/>
          <c:w val="0.62666812481773049"/>
          <c:h val="0.59508294859726607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2FDD8A"/>
        </a:solidFill>
      </c:spPr>
    </c:floor>
    <c:plotArea>
      <c:layout>
        <c:manualLayout>
          <c:layoutTarget val="inner"/>
          <c:xMode val="edge"/>
          <c:yMode val="edge"/>
          <c:x val="6.1772139593661901E-2"/>
          <c:y val="2.7830487033523119E-2"/>
          <c:w val="0.78520705745115194"/>
          <c:h val="0.490276163297425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Лист1!$B$12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Лист1!$A$13:$A$16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Лист1!$B$13:$B$16</c:f>
              <c:numCache>
                <c:formatCode>0%</c:formatCode>
                <c:ptCount val="4"/>
                <c:pt idx="0">
                  <c:v>0.34</c:v>
                </c:pt>
                <c:pt idx="1">
                  <c:v>0.24000000000000013</c:v>
                </c:pt>
                <c:pt idx="2">
                  <c:v>0.2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Лист1!$C$12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Лист1!$A$13:$A$16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Лист1!$C$13:$C$16</c:f>
              <c:numCache>
                <c:formatCode>0%</c:formatCode>
                <c:ptCount val="4"/>
                <c:pt idx="0">
                  <c:v>0.61000000000000054</c:v>
                </c:pt>
                <c:pt idx="1">
                  <c:v>0.67000000000000082</c:v>
                </c:pt>
                <c:pt idx="2">
                  <c:v>0.67000000000000082</c:v>
                </c:pt>
                <c:pt idx="3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Лист1!$D$12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Лист1!$A$13:$A$16</c:f>
              <c:strCache>
                <c:ptCount val="4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компенсирующая (старшая) группа</c:v>
                </c:pt>
                <c:pt idx="3">
                  <c:v>компенсирующая (подготовительная) группа</c:v>
                </c:pt>
              </c:strCache>
            </c:strRef>
          </c:cat>
          <c:val>
            <c:numRef>
              <c:f>Лист1!$D$13:$D$16</c:f>
              <c:numCache>
                <c:formatCode>0%</c:formatCode>
                <c:ptCount val="4"/>
                <c:pt idx="0">
                  <c:v>0.05</c:v>
                </c:pt>
                <c:pt idx="1">
                  <c:v>9.0000000000000024E-2</c:v>
                </c:pt>
                <c:pt idx="2">
                  <c:v>0.13</c:v>
                </c:pt>
                <c:pt idx="3">
                  <c:v>0.26</c:v>
                </c:pt>
              </c:numCache>
            </c:numRef>
          </c:val>
        </c:ser>
        <c:shape val="cylinder"/>
        <c:axId val="63963520"/>
        <c:axId val="63965056"/>
        <c:axId val="0"/>
      </c:bar3DChart>
      <c:catAx>
        <c:axId val="6396352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b="1"/>
            </a:pPr>
            <a:endParaRPr lang="ru-RU"/>
          </a:p>
        </c:txPr>
        <c:crossAx val="63965056"/>
        <c:crosses val="autoZero"/>
        <c:auto val="1"/>
        <c:lblAlgn val="ctr"/>
        <c:lblOffset val="100"/>
      </c:catAx>
      <c:valAx>
        <c:axId val="63965056"/>
        <c:scaling>
          <c:orientation val="minMax"/>
        </c:scaling>
        <c:axPos val="l"/>
        <c:majorGridlines>
          <c:spPr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FFFF00"/>
              </a:outerShdw>
            </a:effectLst>
          </c:spPr>
        </c:majorGridlines>
        <c:numFmt formatCode="0%" sourceLinked="1"/>
        <c:tickLblPos val="nextTo"/>
        <c:crossAx val="6396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00388840283867"/>
          <c:y val="0.30621165712919662"/>
          <c:w val="0.16073685233790236"/>
          <c:h val="0.5115488552545740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Лист1!$A$18</c:f>
              <c:strCache>
                <c:ptCount val="1"/>
                <c:pt idx="0">
                  <c:v>сентябрь 2010 года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Лист1!$B$17:$D$17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Лист1!$B$18:$D$18</c:f>
              <c:numCache>
                <c:formatCode>0%</c:formatCode>
                <c:ptCount val="3"/>
                <c:pt idx="0">
                  <c:v>0.14000000000000001</c:v>
                </c:pt>
                <c:pt idx="1">
                  <c:v>0.52</c:v>
                </c:pt>
                <c:pt idx="2">
                  <c:v>0.3300000000000004</c:v>
                </c:pt>
              </c:numCache>
            </c:numRef>
          </c:val>
        </c:ser>
        <c:ser>
          <c:idx val="1"/>
          <c:order val="1"/>
          <c:tx>
            <c:strRef>
              <c:f>Лист1!$A$19</c:f>
              <c:strCache>
                <c:ptCount val="1"/>
                <c:pt idx="0">
                  <c:v>январь 2012 года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200" b="1" i="0"/>
                </a:pPr>
                <a:endParaRPr lang="ru-RU"/>
              </a:p>
            </c:txPr>
            <c:showVal val="1"/>
          </c:dLbls>
          <c:cat>
            <c:strRef>
              <c:f>Лист1!$B$17:$D$17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Лист1!$B$19:$D$19</c:f>
              <c:numCache>
                <c:formatCode>0%</c:formatCode>
                <c:ptCount val="3"/>
                <c:pt idx="0">
                  <c:v>0.25</c:v>
                </c:pt>
                <c:pt idx="1">
                  <c:v>0.62000000000000055</c:v>
                </c:pt>
                <c:pt idx="2">
                  <c:v>0.13</c:v>
                </c:pt>
              </c:numCache>
            </c:numRef>
          </c:val>
        </c:ser>
        <c:marker val="1"/>
        <c:axId val="64007168"/>
        <c:axId val="64017152"/>
      </c:lineChart>
      <c:catAx>
        <c:axId val="640071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4017152"/>
        <c:crosses val="autoZero"/>
        <c:auto val="1"/>
        <c:lblAlgn val="ctr"/>
        <c:lblOffset val="100"/>
      </c:catAx>
      <c:valAx>
        <c:axId val="6401715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007168"/>
        <c:crosses val="autoZero"/>
        <c:crossBetween val="between"/>
      </c:valAx>
      <c:spPr>
        <a:solidFill>
          <a:srgbClr val="00B0F0"/>
        </a:solidFill>
      </c:spPr>
    </c:plotArea>
    <c:legend>
      <c:legendPos val="b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C1E71-8A9C-4761-90E2-0E4C7490C3E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0A8EEE-A509-4D3E-9AA8-652E3587EB3B}">
      <dgm:prSet phldrT="[Текст]"/>
      <dgm:spPr/>
      <dgm:t>
        <a:bodyPr/>
        <a:lstStyle/>
        <a:p>
          <a:pPr algn="l"/>
          <a:r>
            <a:rPr lang="ru-RU" dirty="0" smtClean="0"/>
            <a:t>Обогащение словарного запаса</a:t>
          </a:r>
          <a:endParaRPr lang="ru-RU" dirty="0"/>
        </a:p>
      </dgm:t>
    </dgm:pt>
    <dgm:pt modelId="{433A03C4-DB77-4694-8509-E87C8D2953CB}" type="parTrans" cxnId="{47A28EEE-C605-44F0-8856-B3BAB9496F9F}">
      <dgm:prSet/>
      <dgm:spPr/>
      <dgm:t>
        <a:bodyPr/>
        <a:lstStyle/>
        <a:p>
          <a:endParaRPr lang="ru-RU"/>
        </a:p>
      </dgm:t>
    </dgm:pt>
    <dgm:pt modelId="{5FB83761-6DF5-4FD7-A464-5F7EAF68444A}" type="sibTrans" cxnId="{47A28EEE-C605-44F0-8856-B3BAB9496F9F}">
      <dgm:prSet/>
      <dgm:spPr/>
      <dgm:t>
        <a:bodyPr/>
        <a:lstStyle/>
        <a:p>
          <a:endParaRPr lang="ru-RU"/>
        </a:p>
      </dgm:t>
    </dgm:pt>
    <dgm:pt modelId="{7A01A288-FD57-49DC-AEA9-E43BE04FD5CD}">
      <dgm:prSet phldrT="[Текст]"/>
      <dgm:spPr/>
      <dgm:t>
        <a:bodyPr/>
        <a:lstStyle/>
        <a:p>
          <a:pPr algn="l"/>
          <a:r>
            <a:rPr lang="ru-RU" dirty="0" smtClean="0"/>
            <a:t>Обучение составлению рассказов</a:t>
          </a:r>
          <a:endParaRPr lang="ru-RU" dirty="0"/>
        </a:p>
      </dgm:t>
    </dgm:pt>
    <dgm:pt modelId="{8B3F400C-F03B-42D6-AABE-C832EB9AB4B0}" type="parTrans" cxnId="{3506BEBA-666F-4E37-BAC1-E1B6E77B796B}">
      <dgm:prSet/>
      <dgm:spPr/>
      <dgm:t>
        <a:bodyPr/>
        <a:lstStyle/>
        <a:p>
          <a:endParaRPr lang="ru-RU"/>
        </a:p>
      </dgm:t>
    </dgm:pt>
    <dgm:pt modelId="{84ACCABA-F341-44DE-8374-DB580ED0896E}" type="sibTrans" cxnId="{3506BEBA-666F-4E37-BAC1-E1B6E77B796B}">
      <dgm:prSet/>
      <dgm:spPr/>
      <dgm:t>
        <a:bodyPr/>
        <a:lstStyle/>
        <a:p>
          <a:endParaRPr lang="ru-RU"/>
        </a:p>
      </dgm:t>
    </dgm:pt>
    <dgm:pt modelId="{A43FB063-BDB3-4455-94E0-611888D701D4}">
      <dgm:prSet phldrT="[Текст]"/>
      <dgm:spPr/>
      <dgm:t>
        <a:bodyPr/>
        <a:lstStyle/>
        <a:p>
          <a:r>
            <a:rPr lang="ru-RU" dirty="0" smtClean="0"/>
            <a:t>Пересказ художественной литературы</a:t>
          </a:r>
          <a:endParaRPr lang="ru-RU" dirty="0"/>
        </a:p>
      </dgm:t>
    </dgm:pt>
    <dgm:pt modelId="{15522AFA-4ED9-48FA-9E6F-CBF972EAB9C1}" type="parTrans" cxnId="{F5BED60F-323F-4CF2-8A8D-996E258E5A76}">
      <dgm:prSet/>
      <dgm:spPr/>
      <dgm:t>
        <a:bodyPr/>
        <a:lstStyle/>
        <a:p>
          <a:endParaRPr lang="ru-RU"/>
        </a:p>
      </dgm:t>
    </dgm:pt>
    <dgm:pt modelId="{AD56E099-4D52-4878-84F6-E680A84AF56D}" type="sibTrans" cxnId="{F5BED60F-323F-4CF2-8A8D-996E258E5A76}">
      <dgm:prSet/>
      <dgm:spPr/>
      <dgm:t>
        <a:bodyPr/>
        <a:lstStyle/>
        <a:p>
          <a:endParaRPr lang="ru-RU"/>
        </a:p>
      </dgm:t>
    </dgm:pt>
    <dgm:pt modelId="{40BAD84A-0CD3-423A-BBF5-48C874E20905}">
      <dgm:prSet phldrT="[Текст]"/>
      <dgm:spPr/>
      <dgm:t>
        <a:bodyPr/>
        <a:lstStyle/>
        <a:p>
          <a:pPr algn="l"/>
          <a:r>
            <a:rPr lang="ru-RU" dirty="0" smtClean="0"/>
            <a:t>Отгадывание и загадывание загадок</a:t>
          </a:r>
          <a:endParaRPr lang="ru-RU" dirty="0"/>
        </a:p>
      </dgm:t>
    </dgm:pt>
    <dgm:pt modelId="{3C2D8888-677B-4727-AAF5-D8F1ACC448D5}" type="parTrans" cxnId="{52D1BCBD-56D6-4C71-B9DC-0EE923D39F76}">
      <dgm:prSet/>
      <dgm:spPr/>
      <dgm:t>
        <a:bodyPr/>
        <a:lstStyle/>
        <a:p>
          <a:endParaRPr lang="ru-RU"/>
        </a:p>
      </dgm:t>
    </dgm:pt>
    <dgm:pt modelId="{1521F7CD-C03E-4A6E-B53B-175BBFA66FD4}" type="sibTrans" cxnId="{52D1BCBD-56D6-4C71-B9DC-0EE923D39F76}">
      <dgm:prSet/>
      <dgm:spPr/>
      <dgm:t>
        <a:bodyPr/>
        <a:lstStyle/>
        <a:p>
          <a:endParaRPr lang="ru-RU"/>
        </a:p>
      </dgm:t>
    </dgm:pt>
    <dgm:pt modelId="{B1BC6B7D-D402-4750-974A-71FECB2F894D}" type="pres">
      <dgm:prSet presAssocID="{13AC1E71-8A9C-4761-90E2-0E4C7490C3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068F-D532-4837-ACA6-22196432E490}" type="pres">
      <dgm:prSet presAssocID="{1F0A8EEE-A509-4D3E-9AA8-652E3587EB3B}" presName="circle1" presStyleLbl="node1" presStyleIdx="0" presStyleCnt="4"/>
      <dgm:spPr/>
    </dgm:pt>
    <dgm:pt modelId="{AA9FEC68-F520-461B-A222-8DB66522CE02}" type="pres">
      <dgm:prSet presAssocID="{1F0A8EEE-A509-4D3E-9AA8-652E3587EB3B}" presName="space" presStyleCnt="0"/>
      <dgm:spPr/>
    </dgm:pt>
    <dgm:pt modelId="{818AA842-B0B6-4639-B8E5-2E907275D83C}" type="pres">
      <dgm:prSet presAssocID="{1F0A8EEE-A509-4D3E-9AA8-652E3587EB3B}" presName="rect1" presStyleLbl="alignAcc1" presStyleIdx="0" presStyleCnt="4"/>
      <dgm:spPr/>
      <dgm:t>
        <a:bodyPr/>
        <a:lstStyle/>
        <a:p>
          <a:endParaRPr lang="ru-RU"/>
        </a:p>
      </dgm:t>
    </dgm:pt>
    <dgm:pt modelId="{1AB27513-9851-44FE-8BD6-7C222C7BA0EB}" type="pres">
      <dgm:prSet presAssocID="{7A01A288-FD57-49DC-AEA9-E43BE04FD5CD}" presName="vertSpace2" presStyleLbl="node1" presStyleIdx="0" presStyleCnt="4"/>
      <dgm:spPr/>
    </dgm:pt>
    <dgm:pt modelId="{D2394170-2B9E-473B-A073-199E40C78004}" type="pres">
      <dgm:prSet presAssocID="{7A01A288-FD57-49DC-AEA9-E43BE04FD5CD}" presName="circle2" presStyleLbl="node1" presStyleIdx="1" presStyleCnt="4"/>
      <dgm:spPr/>
    </dgm:pt>
    <dgm:pt modelId="{175F4413-7D1A-4AAD-9EFB-095952E4B033}" type="pres">
      <dgm:prSet presAssocID="{7A01A288-FD57-49DC-AEA9-E43BE04FD5CD}" presName="rect2" presStyleLbl="alignAcc1" presStyleIdx="1" presStyleCnt="4"/>
      <dgm:spPr/>
      <dgm:t>
        <a:bodyPr/>
        <a:lstStyle/>
        <a:p>
          <a:endParaRPr lang="ru-RU"/>
        </a:p>
      </dgm:t>
    </dgm:pt>
    <dgm:pt modelId="{6F4212A8-ADFD-47EE-9A6F-4C03AC1D804A}" type="pres">
      <dgm:prSet presAssocID="{A43FB063-BDB3-4455-94E0-611888D701D4}" presName="vertSpace3" presStyleLbl="node1" presStyleIdx="1" presStyleCnt="4"/>
      <dgm:spPr/>
    </dgm:pt>
    <dgm:pt modelId="{09801D35-4175-4B8A-BFFC-E55C476417A1}" type="pres">
      <dgm:prSet presAssocID="{A43FB063-BDB3-4455-94E0-611888D701D4}" presName="circle3" presStyleLbl="node1" presStyleIdx="2" presStyleCnt="4"/>
      <dgm:spPr/>
    </dgm:pt>
    <dgm:pt modelId="{55058D2B-D335-494D-A1DB-FB723DADD4DA}" type="pres">
      <dgm:prSet presAssocID="{A43FB063-BDB3-4455-94E0-611888D701D4}" presName="rect3" presStyleLbl="alignAcc1" presStyleIdx="2" presStyleCnt="4"/>
      <dgm:spPr/>
      <dgm:t>
        <a:bodyPr/>
        <a:lstStyle/>
        <a:p>
          <a:endParaRPr lang="ru-RU"/>
        </a:p>
      </dgm:t>
    </dgm:pt>
    <dgm:pt modelId="{C980AE9B-A391-402A-AD61-D3F48E031FFB}" type="pres">
      <dgm:prSet presAssocID="{40BAD84A-0CD3-423A-BBF5-48C874E20905}" presName="vertSpace4" presStyleLbl="node1" presStyleIdx="2" presStyleCnt="4"/>
      <dgm:spPr/>
    </dgm:pt>
    <dgm:pt modelId="{F8AE1E17-CC3D-40DC-AB5B-C5806E4255EA}" type="pres">
      <dgm:prSet presAssocID="{40BAD84A-0CD3-423A-BBF5-48C874E20905}" presName="circle4" presStyleLbl="node1" presStyleIdx="3" presStyleCnt="4"/>
      <dgm:spPr/>
    </dgm:pt>
    <dgm:pt modelId="{079D0E32-F787-46C3-979E-C5B428E61671}" type="pres">
      <dgm:prSet presAssocID="{40BAD84A-0CD3-423A-BBF5-48C874E20905}" presName="rect4" presStyleLbl="alignAcc1" presStyleIdx="3" presStyleCnt="4"/>
      <dgm:spPr/>
      <dgm:t>
        <a:bodyPr/>
        <a:lstStyle/>
        <a:p>
          <a:endParaRPr lang="ru-RU"/>
        </a:p>
      </dgm:t>
    </dgm:pt>
    <dgm:pt modelId="{31B92937-2226-44B2-9A0E-4203C360583F}" type="pres">
      <dgm:prSet presAssocID="{1F0A8EEE-A509-4D3E-9AA8-652E3587EB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29E0-2219-4852-9842-FB60F74D5539}" type="pres">
      <dgm:prSet presAssocID="{7A01A288-FD57-49DC-AEA9-E43BE04FD5C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AC9F-B813-4178-B6F3-CD0AE0BC31AB}" type="pres">
      <dgm:prSet presAssocID="{A43FB063-BDB3-4455-94E0-611888D70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9DC5-06E6-4600-9941-22ED4D6A5971}" type="pres">
      <dgm:prSet presAssocID="{40BAD84A-0CD3-423A-BBF5-48C874E2090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E6FBA-2E8B-487E-BC25-904A8EB873E4}" type="presOf" srcId="{A43FB063-BDB3-4455-94E0-611888D701D4}" destId="{DD95AC9F-B813-4178-B6F3-CD0AE0BC31AB}" srcOrd="1" destOrd="0" presId="urn:microsoft.com/office/officeart/2005/8/layout/target3"/>
    <dgm:cxn modelId="{0BA6EB44-2A70-47B2-A075-5CEF67C865C1}" type="presOf" srcId="{40BAD84A-0CD3-423A-BBF5-48C874E20905}" destId="{079D0E32-F787-46C3-979E-C5B428E61671}" srcOrd="0" destOrd="0" presId="urn:microsoft.com/office/officeart/2005/8/layout/target3"/>
    <dgm:cxn modelId="{7A5B8B1D-2327-4769-82C5-58C2F78460BD}" type="presOf" srcId="{1F0A8EEE-A509-4D3E-9AA8-652E3587EB3B}" destId="{818AA842-B0B6-4639-B8E5-2E907275D83C}" srcOrd="0" destOrd="0" presId="urn:microsoft.com/office/officeart/2005/8/layout/target3"/>
    <dgm:cxn modelId="{3506BEBA-666F-4E37-BAC1-E1B6E77B796B}" srcId="{13AC1E71-8A9C-4761-90E2-0E4C7490C3E8}" destId="{7A01A288-FD57-49DC-AEA9-E43BE04FD5CD}" srcOrd="1" destOrd="0" parTransId="{8B3F400C-F03B-42D6-AABE-C832EB9AB4B0}" sibTransId="{84ACCABA-F341-44DE-8374-DB580ED0896E}"/>
    <dgm:cxn modelId="{52D1BCBD-56D6-4C71-B9DC-0EE923D39F76}" srcId="{13AC1E71-8A9C-4761-90E2-0E4C7490C3E8}" destId="{40BAD84A-0CD3-423A-BBF5-48C874E20905}" srcOrd="3" destOrd="0" parTransId="{3C2D8888-677B-4727-AAF5-D8F1ACC448D5}" sibTransId="{1521F7CD-C03E-4A6E-B53B-175BBFA66FD4}"/>
    <dgm:cxn modelId="{47A28EEE-C605-44F0-8856-B3BAB9496F9F}" srcId="{13AC1E71-8A9C-4761-90E2-0E4C7490C3E8}" destId="{1F0A8EEE-A509-4D3E-9AA8-652E3587EB3B}" srcOrd="0" destOrd="0" parTransId="{433A03C4-DB77-4694-8509-E87C8D2953CB}" sibTransId="{5FB83761-6DF5-4FD7-A464-5F7EAF68444A}"/>
    <dgm:cxn modelId="{A15509A3-126F-4F72-832F-1F56C03742B1}" type="presOf" srcId="{13AC1E71-8A9C-4761-90E2-0E4C7490C3E8}" destId="{B1BC6B7D-D402-4750-974A-71FECB2F894D}" srcOrd="0" destOrd="0" presId="urn:microsoft.com/office/officeart/2005/8/layout/target3"/>
    <dgm:cxn modelId="{5D6CA139-0BD6-43A0-BBCE-CE9C22C97FC3}" type="presOf" srcId="{1F0A8EEE-A509-4D3E-9AA8-652E3587EB3B}" destId="{31B92937-2226-44B2-9A0E-4203C360583F}" srcOrd="1" destOrd="0" presId="urn:microsoft.com/office/officeart/2005/8/layout/target3"/>
    <dgm:cxn modelId="{7DF52F1C-639E-486B-92C0-2EC20713380C}" type="presOf" srcId="{7A01A288-FD57-49DC-AEA9-E43BE04FD5CD}" destId="{76E329E0-2219-4852-9842-FB60F74D5539}" srcOrd="1" destOrd="0" presId="urn:microsoft.com/office/officeart/2005/8/layout/target3"/>
    <dgm:cxn modelId="{F5BED60F-323F-4CF2-8A8D-996E258E5A76}" srcId="{13AC1E71-8A9C-4761-90E2-0E4C7490C3E8}" destId="{A43FB063-BDB3-4455-94E0-611888D701D4}" srcOrd="2" destOrd="0" parTransId="{15522AFA-4ED9-48FA-9E6F-CBF972EAB9C1}" sibTransId="{AD56E099-4D52-4878-84F6-E680A84AF56D}"/>
    <dgm:cxn modelId="{00FFD87E-2024-40A8-AB05-7DD6D72D5DA1}" type="presOf" srcId="{7A01A288-FD57-49DC-AEA9-E43BE04FD5CD}" destId="{175F4413-7D1A-4AAD-9EFB-095952E4B033}" srcOrd="0" destOrd="0" presId="urn:microsoft.com/office/officeart/2005/8/layout/target3"/>
    <dgm:cxn modelId="{F74D1DBC-E012-43B3-86FA-B765D01073E2}" type="presOf" srcId="{40BAD84A-0CD3-423A-BBF5-48C874E20905}" destId="{31D39DC5-06E6-4600-9941-22ED4D6A5971}" srcOrd="1" destOrd="0" presId="urn:microsoft.com/office/officeart/2005/8/layout/target3"/>
    <dgm:cxn modelId="{362C5F10-ECE3-4A6D-BE5A-B58100C7E6E1}" type="presOf" srcId="{A43FB063-BDB3-4455-94E0-611888D701D4}" destId="{55058D2B-D335-494D-A1DB-FB723DADD4DA}" srcOrd="0" destOrd="0" presId="urn:microsoft.com/office/officeart/2005/8/layout/target3"/>
    <dgm:cxn modelId="{7E9DE95B-EF04-4471-8EF4-7E1A76EBB6D7}" type="presParOf" srcId="{B1BC6B7D-D402-4750-974A-71FECB2F894D}" destId="{3D48068F-D532-4837-ACA6-22196432E490}" srcOrd="0" destOrd="0" presId="urn:microsoft.com/office/officeart/2005/8/layout/target3"/>
    <dgm:cxn modelId="{8F5BD807-A090-4CD4-862D-916915C3F8B5}" type="presParOf" srcId="{B1BC6B7D-D402-4750-974A-71FECB2F894D}" destId="{AA9FEC68-F520-461B-A222-8DB66522CE02}" srcOrd="1" destOrd="0" presId="urn:microsoft.com/office/officeart/2005/8/layout/target3"/>
    <dgm:cxn modelId="{7C5357F9-02F9-496B-95DD-4165E9D1593F}" type="presParOf" srcId="{B1BC6B7D-D402-4750-974A-71FECB2F894D}" destId="{818AA842-B0B6-4639-B8E5-2E907275D83C}" srcOrd="2" destOrd="0" presId="urn:microsoft.com/office/officeart/2005/8/layout/target3"/>
    <dgm:cxn modelId="{0198FEB8-7852-40E4-94DA-EC32F1A5C118}" type="presParOf" srcId="{B1BC6B7D-D402-4750-974A-71FECB2F894D}" destId="{1AB27513-9851-44FE-8BD6-7C222C7BA0EB}" srcOrd="3" destOrd="0" presId="urn:microsoft.com/office/officeart/2005/8/layout/target3"/>
    <dgm:cxn modelId="{8B2D3114-674D-45E5-917F-4BF6C73807D5}" type="presParOf" srcId="{B1BC6B7D-D402-4750-974A-71FECB2F894D}" destId="{D2394170-2B9E-473B-A073-199E40C78004}" srcOrd="4" destOrd="0" presId="urn:microsoft.com/office/officeart/2005/8/layout/target3"/>
    <dgm:cxn modelId="{BEFA2279-AE25-45FD-AA00-A875D3728358}" type="presParOf" srcId="{B1BC6B7D-D402-4750-974A-71FECB2F894D}" destId="{175F4413-7D1A-4AAD-9EFB-095952E4B033}" srcOrd="5" destOrd="0" presId="urn:microsoft.com/office/officeart/2005/8/layout/target3"/>
    <dgm:cxn modelId="{29C8A743-1E42-4D28-AB2D-830C29091B3B}" type="presParOf" srcId="{B1BC6B7D-D402-4750-974A-71FECB2F894D}" destId="{6F4212A8-ADFD-47EE-9A6F-4C03AC1D804A}" srcOrd="6" destOrd="0" presId="urn:microsoft.com/office/officeart/2005/8/layout/target3"/>
    <dgm:cxn modelId="{E28F3B09-EDE9-4E1F-9AA5-9C4514472CF4}" type="presParOf" srcId="{B1BC6B7D-D402-4750-974A-71FECB2F894D}" destId="{09801D35-4175-4B8A-BFFC-E55C476417A1}" srcOrd="7" destOrd="0" presId="urn:microsoft.com/office/officeart/2005/8/layout/target3"/>
    <dgm:cxn modelId="{EDF80350-372A-48CD-A564-1E181CF199D8}" type="presParOf" srcId="{B1BC6B7D-D402-4750-974A-71FECB2F894D}" destId="{55058D2B-D335-494D-A1DB-FB723DADD4DA}" srcOrd="8" destOrd="0" presId="urn:microsoft.com/office/officeart/2005/8/layout/target3"/>
    <dgm:cxn modelId="{AB7545B7-024A-476C-8404-F2EA86885AAC}" type="presParOf" srcId="{B1BC6B7D-D402-4750-974A-71FECB2F894D}" destId="{C980AE9B-A391-402A-AD61-D3F48E031FFB}" srcOrd="9" destOrd="0" presId="urn:microsoft.com/office/officeart/2005/8/layout/target3"/>
    <dgm:cxn modelId="{A8FF8475-8E68-4336-89E4-B8EE756006BC}" type="presParOf" srcId="{B1BC6B7D-D402-4750-974A-71FECB2F894D}" destId="{F8AE1E17-CC3D-40DC-AB5B-C5806E4255EA}" srcOrd="10" destOrd="0" presId="urn:microsoft.com/office/officeart/2005/8/layout/target3"/>
    <dgm:cxn modelId="{A6195FFD-7A8A-4F68-ABE4-D120804D84F5}" type="presParOf" srcId="{B1BC6B7D-D402-4750-974A-71FECB2F894D}" destId="{079D0E32-F787-46C3-979E-C5B428E61671}" srcOrd="11" destOrd="0" presId="urn:microsoft.com/office/officeart/2005/8/layout/target3"/>
    <dgm:cxn modelId="{4628F67B-6571-405B-B80C-F431B06681F3}" type="presParOf" srcId="{B1BC6B7D-D402-4750-974A-71FECB2F894D}" destId="{31B92937-2226-44B2-9A0E-4203C360583F}" srcOrd="12" destOrd="0" presId="urn:microsoft.com/office/officeart/2005/8/layout/target3"/>
    <dgm:cxn modelId="{56390AD1-8E65-4024-9556-6CFCDBF78A7A}" type="presParOf" srcId="{B1BC6B7D-D402-4750-974A-71FECB2F894D}" destId="{76E329E0-2219-4852-9842-FB60F74D5539}" srcOrd="13" destOrd="0" presId="urn:microsoft.com/office/officeart/2005/8/layout/target3"/>
    <dgm:cxn modelId="{42257B16-FE4C-4213-93DF-3DC7CAAE8B2C}" type="presParOf" srcId="{B1BC6B7D-D402-4750-974A-71FECB2F894D}" destId="{DD95AC9F-B813-4178-B6F3-CD0AE0BC31AB}" srcOrd="14" destOrd="0" presId="urn:microsoft.com/office/officeart/2005/8/layout/target3"/>
    <dgm:cxn modelId="{1E04ECF1-87AA-443D-A297-EEA544040AFE}" type="presParOf" srcId="{B1BC6B7D-D402-4750-974A-71FECB2F894D}" destId="{31D39DC5-06E6-4600-9941-22ED4D6A5971}" srcOrd="15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05CED-7FA3-424B-8452-D492EE75F98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63999A-F8B6-47AC-AD65-363AE3FECF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АНАЛИТИЧЕСКИЙ</a:t>
          </a:r>
        </a:p>
        <a:p>
          <a:endParaRPr lang="ru-RU" sz="20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FED82C5-2070-4E52-A61D-38450D2986B8}" type="parTrans" cxnId="{4DA75C3B-BF06-4A34-A2C0-BE3528180984}">
      <dgm:prSet/>
      <dgm:spPr/>
      <dgm:t>
        <a:bodyPr/>
        <a:lstStyle/>
        <a:p>
          <a:endParaRPr lang="ru-RU"/>
        </a:p>
      </dgm:t>
    </dgm:pt>
    <dgm:pt modelId="{51DA11AE-C729-4680-AC23-6256A3A5838B}" type="sibTrans" cxnId="{4DA75C3B-BF06-4A34-A2C0-BE3528180984}">
      <dgm:prSet/>
      <dgm:spPr/>
      <dgm:t>
        <a:bodyPr/>
        <a:lstStyle/>
        <a:p>
          <a:endParaRPr lang="ru-RU"/>
        </a:p>
      </dgm:t>
    </dgm:pt>
    <dgm:pt modelId="{12D3C4C4-19EB-493D-B0FD-7B95240090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Участи в совместных педагогических советах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224D63A-E2A6-4022-A7FB-239D412CEDE7}" type="parTrans" cxnId="{AEAB5E6A-099D-4685-A26B-B17E5396A2A3}">
      <dgm:prSet/>
      <dgm:spPr/>
      <dgm:t>
        <a:bodyPr/>
        <a:lstStyle/>
        <a:p>
          <a:endParaRPr lang="ru-RU"/>
        </a:p>
      </dgm:t>
    </dgm:pt>
    <dgm:pt modelId="{F8D3266B-33E4-4133-A10A-8D2E99141085}" type="sibTrans" cxnId="{AEAB5E6A-099D-4685-A26B-B17E5396A2A3}">
      <dgm:prSet/>
      <dgm:spPr/>
      <dgm:t>
        <a:bodyPr/>
        <a:lstStyle/>
        <a:p>
          <a:endParaRPr lang="ru-RU"/>
        </a:p>
      </dgm:t>
    </dgm:pt>
    <dgm:pt modelId="{ABB4E09A-24C5-4B1C-8933-C78843C949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ПРАКТИЧЕСКИЙ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C821BC-45BA-4DC9-B79F-1592721B4A02}" type="parTrans" cxnId="{5D7F976E-5EFF-4809-AF9D-7452CE23E5D1}">
      <dgm:prSet/>
      <dgm:spPr/>
      <dgm:t>
        <a:bodyPr/>
        <a:lstStyle/>
        <a:p>
          <a:endParaRPr lang="ru-RU"/>
        </a:p>
      </dgm:t>
    </dgm:pt>
    <dgm:pt modelId="{4BBF06DE-42A3-45FC-AF55-6E43E154A465}" type="sibTrans" cxnId="{5D7F976E-5EFF-4809-AF9D-7452CE23E5D1}">
      <dgm:prSet/>
      <dgm:spPr/>
      <dgm:t>
        <a:bodyPr/>
        <a:lstStyle/>
        <a:p>
          <a:endParaRPr lang="ru-RU"/>
        </a:p>
      </dgm:t>
    </dgm:pt>
    <dgm:pt modelId="{39B3AAC6-719E-4B06-872D-C474A79AF0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КОНТРОЛЬНО-ОЦЕНОЧНЫЙ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8114F5-79A5-485A-A7CB-A401EC6B611C}" type="parTrans" cxnId="{9DBF33F8-09BB-465D-9D83-054DD224E584}">
      <dgm:prSet/>
      <dgm:spPr/>
      <dgm:t>
        <a:bodyPr/>
        <a:lstStyle/>
        <a:p>
          <a:endParaRPr lang="ru-RU"/>
        </a:p>
      </dgm:t>
    </dgm:pt>
    <dgm:pt modelId="{89DA3502-0181-4485-B320-91CDFA0E15C5}" type="sibTrans" cxnId="{9DBF33F8-09BB-465D-9D83-054DD224E584}">
      <dgm:prSet/>
      <dgm:spPr/>
      <dgm:t>
        <a:bodyPr/>
        <a:lstStyle/>
        <a:p>
          <a:endParaRPr lang="ru-RU"/>
        </a:p>
      </dgm:t>
    </dgm:pt>
    <dgm:pt modelId="{BA001F4C-BE00-4C76-8FE1-50B8A61045C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анкетирование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5A90007-7341-4362-B462-9C0A5FEC1284}" type="parTrans" cxnId="{4BA33BF8-FDFD-42D4-AB9D-5A0B9DD2A7B0}">
      <dgm:prSet/>
      <dgm:spPr/>
    </dgm:pt>
    <dgm:pt modelId="{A535317F-4D6A-42E4-9D15-D93D14492233}" type="sibTrans" cxnId="{4BA33BF8-FDFD-42D4-AB9D-5A0B9DD2A7B0}">
      <dgm:prSet/>
      <dgm:spPr/>
    </dgm:pt>
    <dgm:pt modelId="{54A49D8B-74E2-4B84-A8F3-45E0BD1CF56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Пребывание родителей на занятиях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46CFDCDE-E15F-485B-947B-CA132F1550FD}" type="parTrans" cxnId="{93F71196-E93F-4310-B137-4A5D88EBC479}">
      <dgm:prSet/>
      <dgm:spPr/>
    </dgm:pt>
    <dgm:pt modelId="{FC7F2074-9548-4F45-B74B-4F000A543C13}" type="sibTrans" cxnId="{93F71196-E93F-4310-B137-4A5D88EBC479}">
      <dgm:prSet/>
      <dgm:spPr/>
    </dgm:pt>
    <dgm:pt modelId="{EA6FB918-7342-4305-9DBD-3FAA8BB119A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Совместное проведение досугов и праздников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B5F6D94-1E70-4383-8F53-249DCE7213DB}" type="parTrans" cxnId="{5DC26EA1-2850-47DD-9936-A07C307783BD}">
      <dgm:prSet/>
      <dgm:spPr/>
    </dgm:pt>
    <dgm:pt modelId="{758B864F-5509-4CCA-B3BE-7C65E2A9A65D}" type="sibTrans" cxnId="{5DC26EA1-2850-47DD-9936-A07C307783BD}">
      <dgm:prSet/>
      <dgm:spPr/>
    </dgm:pt>
    <dgm:pt modelId="{3B5B32DD-43F0-4F50-9897-718C74366930}">
      <dgm:prSet phldrT="[Текст]" custT="1"/>
      <dgm:spPr/>
      <dgm:t>
        <a:bodyPr/>
        <a:lstStyle/>
        <a:p>
          <a:endParaRPr lang="ru-RU" sz="1600" b="1" dirty="0"/>
        </a:p>
      </dgm:t>
    </dgm:pt>
    <dgm:pt modelId="{C6FD326B-7109-4052-9BC1-D9F8A1148F38}" type="parTrans" cxnId="{E92A1401-E5F9-4A36-9F38-FB68666BCEBF}">
      <dgm:prSet/>
      <dgm:spPr/>
    </dgm:pt>
    <dgm:pt modelId="{A59FAE58-7AB9-4F9C-B93B-07E7509D4669}" type="sibTrans" cxnId="{E92A1401-E5F9-4A36-9F38-FB68666BCEBF}">
      <dgm:prSet/>
      <dgm:spPr/>
    </dgm:pt>
    <dgm:pt modelId="{EC0F5AFB-E15E-4112-BC1E-912AB0E65F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Дни общения и открытых дверей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7FCFF5BF-3E72-4F25-96DC-9B23F9CA82BA}" type="parTrans" cxnId="{FE65FCCB-292A-462E-BA84-19FC0BB5823B}">
      <dgm:prSet/>
      <dgm:spPr/>
    </dgm:pt>
    <dgm:pt modelId="{9C72025A-5E0D-4A06-8C7C-6955E0246F29}" type="sibTrans" cxnId="{FE65FCCB-292A-462E-BA84-19FC0BB5823B}">
      <dgm:prSet/>
      <dgm:spPr/>
    </dgm:pt>
    <dgm:pt modelId="{0010F11F-FE5D-49DB-A24F-3DAF60C6CCE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Семейные вернисажи «Любимые сказки»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D172025-BBD2-41C0-B859-516DBBDCFF47}" type="parTrans" cxnId="{B9B275BE-0900-4B7C-B094-621F88740012}">
      <dgm:prSet/>
      <dgm:spPr/>
    </dgm:pt>
    <dgm:pt modelId="{51CFBBB0-AB10-4D25-BB83-022276CB2002}" type="sibTrans" cxnId="{B9B275BE-0900-4B7C-B094-621F88740012}">
      <dgm:prSet/>
      <dgm:spPr/>
    </dgm:pt>
    <dgm:pt modelId="{45489ABD-75E8-40EB-ADA3-5801C9BFCCE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Семинары-практикумы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B9A75-530B-46B4-9B55-FDCFEB697DC2}" type="parTrans" cxnId="{6EC17B00-6434-4ADF-8A26-EEDD90BC6707}">
      <dgm:prSet/>
      <dgm:spPr/>
    </dgm:pt>
    <dgm:pt modelId="{94ED8539-CF27-4EE3-9388-EB8DDC905788}" type="sibTrans" cxnId="{6EC17B00-6434-4ADF-8A26-EEDD90BC6707}">
      <dgm:prSet/>
      <dgm:spPr/>
    </dgm:pt>
    <dgm:pt modelId="{885A3AB7-09A8-4B2A-8864-A5C0077D781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Организация фотовыставок «Читаем дома»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3DF5FF2-B1F3-4EEA-8112-6932322361E2}" type="parTrans" cxnId="{41371928-69D2-4022-A48E-1B279E5EFA66}">
      <dgm:prSet/>
      <dgm:spPr/>
    </dgm:pt>
    <dgm:pt modelId="{ADC46045-B6AC-4B74-8B63-04C5F5D41D32}" type="sibTrans" cxnId="{41371928-69D2-4022-A48E-1B279E5EFA66}">
      <dgm:prSet/>
      <dgm:spPr/>
    </dgm:pt>
    <dgm:pt modelId="{C411B332-1CC9-4AB0-91B3-7274BEAF66D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«Горячая линия интересующих вопросов»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33205E5-1756-431B-8B67-2FAF5C8DB50D}" type="parTrans" cxnId="{5FE9C160-9EDF-4856-AFB7-C2FB03E6CD80}">
      <dgm:prSet/>
      <dgm:spPr/>
    </dgm:pt>
    <dgm:pt modelId="{7AE07179-2F0A-422E-96D2-1BCC08C2C279}" type="sibTrans" cxnId="{5FE9C160-9EDF-4856-AFB7-C2FB03E6CD80}">
      <dgm:prSet/>
      <dgm:spPr/>
    </dgm:pt>
    <dgm:pt modelId="{79D03CDC-D002-4085-9226-8351D70CA7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Утренние приветствия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EA4C6539-5682-44A9-9C98-E91600576FC5}" type="parTrans" cxnId="{90FE38C3-31DF-4642-BE86-041B81961EB8}">
      <dgm:prSet/>
      <dgm:spPr/>
    </dgm:pt>
    <dgm:pt modelId="{80D4516D-5469-4E5C-A02F-BAD7AFE55DB3}" type="sibTrans" cxnId="{90FE38C3-31DF-4642-BE86-041B81961EB8}">
      <dgm:prSet/>
      <dgm:spPr/>
    </dgm:pt>
    <dgm:pt modelId="{7B556579-C0E5-4ECA-A6FD-A1378F9CDE3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Оценочные листы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5299949-4751-42C5-95C2-52D7218B5BEC}" type="sibTrans" cxnId="{34958A67-84EE-41CF-A478-951571AB22A4}">
      <dgm:prSet/>
      <dgm:spPr/>
      <dgm:t>
        <a:bodyPr/>
        <a:lstStyle/>
        <a:p>
          <a:endParaRPr lang="ru-RU"/>
        </a:p>
      </dgm:t>
    </dgm:pt>
    <dgm:pt modelId="{EFD592AB-B2A2-4FD6-96A4-680FE121E155}" type="parTrans" cxnId="{34958A67-84EE-41CF-A478-951571AB22A4}">
      <dgm:prSet/>
      <dgm:spPr/>
      <dgm:t>
        <a:bodyPr/>
        <a:lstStyle/>
        <a:p>
          <a:endParaRPr lang="ru-RU"/>
        </a:p>
      </dgm:t>
    </dgm:pt>
    <dgm:pt modelId="{85ED1429-2FAF-40CA-8631-CFF3B0B0C9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Листы-памятки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3062778-4F1D-46FA-AEBB-36A65597310E}" type="parTrans" cxnId="{4E4A88F7-B512-4E4E-AE81-BFD0E855111B}">
      <dgm:prSet/>
      <dgm:spPr/>
    </dgm:pt>
    <dgm:pt modelId="{788D0D52-0FDF-4262-82DE-6EAA78432DAE}" type="sibTrans" cxnId="{4E4A88F7-B512-4E4E-AE81-BFD0E855111B}">
      <dgm:prSet/>
      <dgm:spPr/>
    </dgm:pt>
    <dgm:pt modelId="{682E96F2-D7B6-4E94-9D70-7B257BF3EA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Мониторинг 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A23C6505-06C6-4C2C-9195-C09B51939255}" type="parTrans" cxnId="{65EF6A75-E9DD-444E-9B16-034CA91B296A}">
      <dgm:prSet/>
      <dgm:spPr/>
    </dgm:pt>
    <dgm:pt modelId="{CD7FC61B-9048-47FF-BDE2-77B4C80AE21C}" type="sibTrans" cxnId="{65EF6A75-E9DD-444E-9B16-034CA91B296A}">
      <dgm:prSet/>
      <dgm:spPr/>
    </dgm:pt>
    <dgm:pt modelId="{20FDFD50-1CFC-47A1-B711-6A0F5EF34832}" type="pres">
      <dgm:prSet presAssocID="{67805CED-7FA3-424B-8452-D492EE75F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A66F4-2D75-4F8E-A4E3-0347DEA6BA8B}" type="pres">
      <dgm:prSet presAssocID="{4A63999A-F8B6-47AC-AD65-363AE3FECF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812A3-6D10-4FE7-8D1D-82CA9799C113}" type="pres">
      <dgm:prSet presAssocID="{51DA11AE-C729-4680-AC23-6256A3A5838B}" presName="sibTrans" presStyleCnt="0"/>
      <dgm:spPr/>
    </dgm:pt>
    <dgm:pt modelId="{901A8A68-640F-4DFE-B7E1-41B2491688A9}" type="pres">
      <dgm:prSet presAssocID="{ABB4E09A-24C5-4B1C-8933-C78843C949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21DA3-2964-4071-A7BD-B83A550DCA4D}" type="pres">
      <dgm:prSet presAssocID="{4BBF06DE-42A3-45FC-AF55-6E43E154A465}" presName="sibTrans" presStyleCnt="0"/>
      <dgm:spPr/>
    </dgm:pt>
    <dgm:pt modelId="{50A49B9D-0BF8-4923-A314-8F81695B7D7A}" type="pres">
      <dgm:prSet presAssocID="{39B3AAC6-719E-4B06-872D-C474A79AF0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2A244-96FC-44CE-B41E-76CC55066B49}" type="presOf" srcId="{39B3AAC6-719E-4B06-872D-C474A79AF067}" destId="{50A49B9D-0BF8-4923-A314-8F81695B7D7A}" srcOrd="0" destOrd="0" presId="urn:microsoft.com/office/officeart/2005/8/layout/hList6"/>
    <dgm:cxn modelId="{A311F6A2-3620-48B3-B74D-EEB460C4E847}" type="presOf" srcId="{EC0F5AFB-E15E-4112-BC1E-912AB0E65F9B}" destId="{901A8A68-640F-4DFE-B7E1-41B2491688A9}" srcOrd="0" destOrd="3" presId="urn:microsoft.com/office/officeart/2005/8/layout/hList6"/>
    <dgm:cxn modelId="{8CEB13BD-CC4F-4AD4-8C6C-9AF41EB071C5}" type="presOf" srcId="{12D3C4C4-19EB-493D-B0FD-7B95240090ED}" destId="{77DA66F4-2D75-4F8E-A4E3-0347DEA6BA8B}" srcOrd="0" destOrd="2" presId="urn:microsoft.com/office/officeart/2005/8/layout/hList6"/>
    <dgm:cxn modelId="{65EF6A75-E9DD-444E-9B16-034CA91B296A}" srcId="{39B3AAC6-719E-4B06-872D-C474A79AF067}" destId="{682E96F2-D7B6-4E94-9D70-7B257BF3EA77}" srcOrd="2" destOrd="0" parTransId="{A23C6505-06C6-4C2C-9195-C09B51939255}" sibTransId="{CD7FC61B-9048-47FF-BDE2-77B4C80AE21C}"/>
    <dgm:cxn modelId="{4E4A88F7-B512-4E4E-AE81-BFD0E855111B}" srcId="{39B3AAC6-719E-4B06-872D-C474A79AF067}" destId="{85ED1429-2FAF-40CA-8631-CFF3B0B0C9CE}" srcOrd="1" destOrd="0" parTransId="{73062778-4F1D-46FA-AEBB-36A65597310E}" sibTransId="{788D0D52-0FDF-4262-82DE-6EAA78432DAE}"/>
    <dgm:cxn modelId="{90FE38C3-31DF-4642-BE86-041B81961EB8}" srcId="{ABB4E09A-24C5-4B1C-8933-C78843C94931}" destId="{79D03CDC-D002-4085-9226-8351D70CA7F6}" srcOrd="7" destOrd="0" parTransId="{EA4C6539-5682-44A9-9C98-E91600576FC5}" sibTransId="{80D4516D-5469-4E5C-A02F-BAD7AFE55DB3}"/>
    <dgm:cxn modelId="{F8822C41-4063-4822-81CE-A9271E448153}" type="presOf" srcId="{682E96F2-D7B6-4E94-9D70-7B257BF3EA77}" destId="{50A49B9D-0BF8-4923-A314-8F81695B7D7A}" srcOrd="0" destOrd="3" presId="urn:microsoft.com/office/officeart/2005/8/layout/hList6"/>
    <dgm:cxn modelId="{9B5DC240-DA87-4D00-A1C7-D814BF6AAB15}" type="presOf" srcId="{79D03CDC-D002-4085-9226-8351D70CA7F6}" destId="{901A8A68-640F-4DFE-B7E1-41B2491688A9}" srcOrd="0" destOrd="8" presId="urn:microsoft.com/office/officeart/2005/8/layout/hList6"/>
    <dgm:cxn modelId="{5DC26EA1-2850-47DD-9936-A07C307783BD}" srcId="{ABB4E09A-24C5-4B1C-8933-C78843C94931}" destId="{EA6FB918-7342-4305-9DBD-3FAA8BB119AD}" srcOrd="3" destOrd="0" parTransId="{3B5F6D94-1E70-4383-8F53-249DCE7213DB}" sibTransId="{758B864F-5509-4CCA-B3BE-7C65E2A9A65D}"/>
    <dgm:cxn modelId="{4DA75C3B-BF06-4A34-A2C0-BE3528180984}" srcId="{67805CED-7FA3-424B-8452-D492EE75F98F}" destId="{4A63999A-F8B6-47AC-AD65-363AE3FECF07}" srcOrd="0" destOrd="0" parTransId="{2FED82C5-2070-4E52-A61D-38450D2986B8}" sibTransId="{51DA11AE-C729-4680-AC23-6256A3A5838B}"/>
    <dgm:cxn modelId="{AFAFF419-D2F8-4015-B80D-6447B93EC3EB}" type="presOf" srcId="{85ED1429-2FAF-40CA-8631-CFF3B0B0C9CE}" destId="{50A49B9D-0BF8-4923-A314-8F81695B7D7A}" srcOrd="0" destOrd="2" presId="urn:microsoft.com/office/officeart/2005/8/layout/hList6"/>
    <dgm:cxn modelId="{4BA33BF8-FDFD-42D4-AB9D-5A0B9DD2A7B0}" srcId="{4A63999A-F8B6-47AC-AD65-363AE3FECF07}" destId="{BA001F4C-BE00-4C76-8FE1-50B8A61045CF}" srcOrd="0" destOrd="0" parTransId="{55A90007-7341-4362-B462-9C0A5FEC1284}" sibTransId="{A535317F-4D6A-42E4-9D15-D93D14492233}"/>
    <dgm:cxn modelId="{E92A1401-E5F9-4A36-9F38-FB68666BCEBF}" srcId="{ABB4E09A-24C5-4B1C-8933-C78843C94931}" destId="{3B5B32DD-43F0-4F50-9897-718C74366930}" srcOrd="0" destOrd="0" parTransId="{C6FD326B-7109-4052-9BC1-D9F8A1148F38}" sibTransId="{A59FAE58-7AB9-4F9C-B93B-07E7509D4669}"/>
    <dgm:cxn modelId="{0DCC16B1-F26E-4D09-95E0-0B974F301E22}" type="presOf" srcId="{ABB4E09A-24C5-4B1C-8933-C78843C94931}" destId="{901A8A68-640F-4DFE-B7E1-41B2491688A9}" srcOrd="0" destOrd="0" presId="urn:microsoft.com/office/officeart/2005/8/layout/hList6"/>
    <dgm:cxn modelId="{A1D82B83-D22A-4970-9DF9-FF9CB235A1EE}" type="presOf" srcId="{67805CED-7FA3-424B-8452-D492EE75F98F}" destId="{20FDFD50-1CFC-47A1-B711-6A0F5EF34832}" srcOrd="0" destOrd="0" presId="urn:microsoft.com/office/officeart/2005/8/layout/hList6"/>
    <dgm:cxn modelId="{778837C5-B8C5-47A6-A0F1-166A74915643}" type="presOf" srcId="{7B556579-C0E5-4ECA-A6FD-A1378F9CDE39}" destId="{50A49B9D-0BF8-4923-A314-8F81695B7D7A}" srcOrd="0" destOrd="1" presId="urn:microsoft.com/office/officeart/2005/8/layout/hList6"/>
    <dgm:cxn modelId="{AEAB5E6A-099D-4685-A26B-B17E5396A2A3}" srcId="{4A63999A-F8B6-47AC-AD65-363AE3FECF07}" destId="{12D3C4C4-19EB-493D-B0FD-7B95240090ED}" srcOrd="1" destOrd="0" parTransId="{7224D63A-E2A6-4022-A7FB-239D412CEDE7}" sibTransId="{F8D3266B-33E4-4133-A10A-8D2E99141085}"/>
    <dgm:cxn modelId="{5F69BA27-FB2A-4B04-A9D6-C1141372C2FA}" type="presOf" srcId="{3B5B32DD-43F0-4F50-9897-718C74366930}" destId="{901A8A68-640F-4DFE-B7E1-41B2491688A9}" srcOrd="0" destOrd="1" presId="urn:microsoft.com/office/officeart/2005/8/layout/hList6"/>
    <dgm:cxn modelId="{B9B275BE-0900-4B7C-B094-621F88740012}" srcId="{ABB4E09A-24C5-4B1C-8933-C78843C94931}" destId="{0010F11F-FE5D-49DB-A24F-3DAF60C6CCEF}" srcOrd="1" destOrd="0" parTransId="{FD172025-BBD2-41C0-B859-516DBBDCFF47}" sibTransId="{51CFBBB0-AB10-4D25-BB83-022276CB2002}"/>
    <dgm:cxn modelId="{54FE88F8-5D17-4F2D-99CF-91B872E38259}" type="presOf" srcId="{885A3AB7-09A8-4B2A-8864-A5C0077D7819}" destId="{901A8A68-640F-4DFE-B7E1-41B2491688A9}" srcOrd="0" destOrd="6" presId="urn:microsoft.com/office/officeart/2005/8/layout/hList6"/>
    <dgm:cxn modelId="{5D7F976E-5EFF-4809-AF9D-7452CE23E5D1}" srcId="{67805CED-7FA3-424B-8452-D492EE75F98F}" destId="{ABB4E09A-24C5-4B1C-8933-C78843C94931}" srcOrd="1" destOrd="0" parTransId="{16C821BC-45BA-4DC9-B79F-1592721B4A02}" sibTransId="{4BBF06DE-42A3-45FC-AF55-6E43E154A465}"/>
    <dgm:cxn modelId="{41371928-69D2-4022-A48E-1B279E5EFA66}" srcId="{ABB4E09A-24C5-4B1C-8933-C78843C94931}" destId="{885A3AB7-09A8-4B2A-8864-A5C0077D7819}" srcOrd="5" destOrd="0" parTransId="{53DF5FF2-B1F3-4EEA-8112-6932322361E2}" sibTransId="{ADC46045-B6AC-4B74-8B63-04C5F5D41D32}"/>
    <dgm:cxn modelId="{93F71196-E93F-4310-B137-4A5D88EBC479}" srcId="{4A63999A-F8B6-47AC-AD65-363AE3FECF07}" destId="{54A49D8B-74E2-4B84-A8F3-45E0BD1CF567}" srcOrd="2" destOrd="0" parTransId="{46CFDCDE-E15F-485B-947B-CA132F1550FD}" sibTransId="{FC7F2074-9548-4F45-B74B-4F000A543C13}"/>
    <dgm:cxn modelId="{9DBF33F8-09BB-465D-9D83-054DD224E584}" srcId="{67805CED-7FA3-424B-8452-D492EE75F98F}" destId="{39B3AAC6-719E-4B06-872D-C474A79AF067}" srcOrd="2" destOrd="0" parTransId="{CA8114F5-79A5-485A-A7CB-A401EC6B611C}" sibTransId="{89DA3502-0181-4485-B320-91CDFA0E15C5}"/>
    <dgm:cxn modelId="{8042A565-EFFF-40D8-834E-03F7F113BFAD}" type="presOf" srcId="{45489ABD-75E8-40EB-ADA3-5801C9BFCCE1}" destId="{901A8A68-640F-4DFE-B7E1-41B2491688A9}" srcOrd="0" destOrd="5" presId="urn:microsoft.com/office/officeart/2005/8/layout/hList6"/>
    <dgm:cxn modelId="{805304D9-B89B-4EA3-80BF-961B924BDD97}" type="presOf" srcId="{4A63999A-F8B6-47AC-AD65-363AE3FECF07}" destId="{77DA66F4-2D75-4F8E-A4E3-0347DEA6BA8B}" srcOrd="0" destOrd="0" presId="urn:microsoft.com/office/officeart/2005/8/layout/hList6"/>
    <dgm:cxn modelId="{6EC17B00-6434-4ADF-8A26-EEDD90BC6707}" srcId="{ABB4E09A-24C5-4B1C-8933-C78843C94931}" destId="{45489ABD-75E8-40EB-ADA3-5801C9BFCCE1}" srcOrd="4" destOrd="0" parTransId="{CF5B9A75-530B-46B4-9B55-FDCFEB697DC2}" sibTransId="{94ED8539-CF27-4EE3-9388-EB8DDC905788}"/>
    <dgm:cxn modelId="{5F3E6CD2-4FCC-463E-A825-E5AD4CBC6019}" type="presOf" srcId="{EA6FB918-7342-4305-9DBD-3FAA8BB119AD}" destId="{901A8A68-640F-4DFE-B7E1-41B2491688A9}" srcOrd="0" destOrd="4" presId="urn:microsoft.com/office/officeart/2005/8/layout/hList6"/>
    <dgm:cxn modelId="{5C75AECF-CD2D-4598-BBB7-58CEA0923AB9}" type="presOf" srcId="{C411B332-1CC9-4AB0-91B3-7274BEAF66D2}" destId="{901A8A68-640F-4DFE-B7E1-41B2491688A9}" srcOrd="0" destOrd="7" presId="urn:microsoft.com/office/officeart/2005/8/layout/hList6"/>
    <dgm:cxn modelId="{1A8C28DD-2337-4E79-ABF0-7721BD8F6BCE}" type="presOf" srcId="{54A49D8B-74E2-4B84-A8F3-45E0BD1CF567}" destId="{77DA66F4-2D75-4F8E-A4E3-0347DEA6BA8B}" srcOrd="0" destOrd="3" presId="urn:microsoft.com/office/officeart/2005/8/layout/hList6"/>
    <dgm:cxn modelId="{5FE9C160-9EDF-4856-AFB7-C2FB03E6CD80}" srcId="{ABB4E09A-24C5-4B1C-8933-C78843C94931}" destId="{C411B332-1CC9-4AB0-91B3-7274BEAF66D2}" srcOrd="6" destOrd="0" parTransId="{533205E5-1756-431B-8B67-2FAF5C8DB50D}" sibTransId="{7AE07179-2F0A-422E-96D2-1BCC08C2C279}"/>
    <dgm:cxn modelId="{31C5A929-AD9E-432E-9AFB-895A021D9EFB}" type="presOf" srcId="{0010F11F-FE5D-49DB-A24F-3DAF60C6CCEF}" destId="{901A8A68-640F-4DFE-B7E1-41B2491688A9}" srcOrd="0" destOrd="2" presId="urn:microsoft.com/office/officeart/2005/8/layout/hList6"/>
    <dgm:cxn modelId="{34958A67-84EE-41CF-A478-951571AB22A4}" srcId="{39B3AAC6-719E-4B06-872D-C474A79AF067}" destId="{7B556579-C0E5-4ECA-A6FD-A1378F9CDE39}" srcOrd="0" destOrd="0" parTransId="{EFD592AB-B2A2-4FD6-96A4-680FE121E155}" sibTransId="{75299949-4751-42C5-95C2-52D7218B5BEC}"/>
    <dgm:cxn modelId="{FE65FCCB-292A-462E-BA84-19FC0BB5823B}" srcId="{ABB4E09A-24C5-4B1C-8933-C78843C94931}" destId="{EC0F5AFB-E15E-4112-BC1E-912AB0E65F9B}" srcOrd="2" destOrd="0" parTransId="{7FCFF5BF-3E72-4F25-96DC-9B23F9CA82BA}" sibTransId="{9C72025A-5E0D-4A06-8C7C-6955E0246F29}"/>
    <dgm:cxn modelId="{324314D2-7AF2-483B-9D4F-0660D13EE220}" type="presOf" srcId="{BA001F4C-BE00-4C76-8FE1-50B8A61045CF}" destId="{77DA66F4-2D75-4F8E-A4E3-0347DEA6BA8B}" srcOrd="0" destOrd="1" presId="urn:microsoft.com/office/officeart/2005/8/layout/hList6"/>
    <dgm:cxn modelId="{6DBB3096-3681-4164-86AE-A00A48362110}" type="presParOf" srcId="{20FDFD50-1CFC-47A1-B711-6A0F5EF34832}" destId="{77DA66F4-2D75-4F8E-A4E3-0347DEA6BA8B}" srcOrd="0" destOrd="0" presId="urn:microsoft.com/office/officeart/2005/8/layout/hList6"/>
    <dgm:cxn modelId="{A7912CCF-877C-4A8C-8BB3-CFFB06511905}" type="presParOf" srcId="{20FDFD50-1CFC-47A1-B711-6A0F5EF34832}" destId="{096812A3-6D10-4FE7-8D1D-82CA9799C113}" srcOrd="1" destOrd="0" presId="urn:microsoft.com/office/officeart/2005/8/layout/hList6"/>
    <dgm:cxn modelId="{508A16E8-431D-471A-A45E-3CE2AB37E5EA}" type="presParOf" srcId="{20FDFD50-1CFC-47A1-B711-6A0F5EF34832}" destId="{901A8A68-640F-4DFE-B7E1-41B2491688A9}" srcOrd="2" destOrd="0" presId="urn:microsoft.com/office/officeart/2005/8/layout/hList6"/>
    <dgm:cxn modelId="{2054239D-558A-476D-B563-ED749A5BBF30}" type="presParOf" srcId="{20FDFD50-1CFC-47A1-B711-6A0F5EF34832}" destId="{36721DA3-2964-4071-A7BD-B83A550DCA4D}" srcOrd="3" destOrd="0" presId="urn:microsoft.com/office/officeart/2005/8/layout/hList6"/>
    <dgm:cxn modelId="{EAF44B06-2ED9-4D45-8D47-CB1D577657F7}" type="presParOf" srcId="{20FDFD50-1CFC-47A1-B711-6A0F5EF34832}" destId="{50A49B9D-0BF8-4923-A314-8F81695B7D7A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AABFBB-47A2-4714-B545-9C1B1F45D20B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2C931E79-D8A1-410A-9A6E-BECA9F2E257E}">
      <dgm:prSet phldrT="[Текст]" custT="1"/>
      <dgm:spPr/>
      <dgm:t>
        <a:bodyPr/>
        <a:lstStyle/>
        <a:p>
          <a:r>
            <a:rPr lang="ru-RU" sz="2000" dirty="0" smtClean="0"/>
            <a:t>Увеличился круг знаний об окружающем мире</a:t>
          </a:r>
          <a:endParaRPr lang="ru-RU" sz="2000" dirty="0"/>
        </a:p>
      </dgm:t>
    </dgm:pt>
    <dgm:pt modelId="{C8CBE2F5-3654-4A38-9A9F-CDB89D8988B2}" type="parTrans" cxnId="{513D0945-FD16-47C6-9177-C6DCAD3153AF}">
      <dgm:prSet/>
      <dgm:spPr/>
      <dgm:t>
        <a:bodyPr/>
        <a:lstStyle/>
        <a:p>
          <a:endParaRPr lang="ru-RU"/>
        </a:p>
      </dgm:t>
    </dgm:pt>
    <dgm:pt modelId="{65D82688-2B57-4963-8F59-8C795107442A}" type="sibTrans" cxnId="{513D0945-FD16-47C6-9177-C6DCAD3153AF}">
      <dgm:prSet/>
      <dgm:spPr/>
      <dgm:t>
        <a:bodyPr/>
        <a:lstStyle/>
        <a:p>
          <a:endParaRPr lang="ru-RU"/>
        </a:p>
      </dgm:t>
    </dgm:pt>
    <dgm:pt modelId="{8328AFC6-80CE-4B5C-8D1B-A406B41F93C6}">
      <dgm:prSet phldrT="[Текст]" custT="1"/>
      <dgm:spPr/>
      <dgm:t>
        <a:bodyPr/>
        <a:lstStyle/>
        <a:p>
          <a:r>
            <a:rPr lang="ru-RU" sz="2000" dirty="0" smtClean="0"/>
            <a:t>Появилось желание пересказывать тексты, придумывать интересные истории</a:t>
          </a:r>
          <a:endParaRPr lang="ru-RU" sz="2000" dirty="0"/>
        </a:p>
      </dgm:t>
    </dgm:pt>
    <dgm:pt modelId="{BF43DB98-A15C-42AF-BCB1-50E97FD67E70}" type="parTrans" cxnId="{1042E1A9-6DB3-47DD-B1C8-F3045922C1A8}">
      <dgm:prSet/>
      <dgm:spPr/>
      <dgm:t>
        <a:bodyPr/>
        <a:lstStyle/>
        <a:p>
          <a:endParaRPr lang="ru-RU"/>
        </a:p>
      </dgm:t>
    </dgm:pt>
    <dgm:pt modelId="{7FA7D8F9-790A-4F00-8A99-DB5FBC9BFE75}" type="sibTrans" cxnId="{1042E1A9-6DB3-47DD-B1C8-F3045922C1A8}">
      <dgm:prSet/>
      <dgm:spPr/>
      <dgm:t>
        <a:bodyPr/>
        <a:lstStyle/>
        <a:p>
          <a:endParaRPr lang="ru-RU"/>
        </a:p>
      </dgm:t>
    </dgm:pt>
    <dgm:pt modelId="{EAAD43F1-A69D-41E0-95B3-DF731116CE3D}">
      <dgm:prSet phldrT="[Текст]" custT="1"/>
      <dgm:spPr/>
      <dgm:t>
        <a:bodyPr/>
        <a:lstStyle/>
        <a:p>
          <a:r>
            <a:rPr lang="ru-RU" sz="2000" dirty="0" smtClean="0"/>
            <a:t>Появился интерес к заучиванию стихов и </a:t>
          </a:r>
          <a:r>
            <a:rPr lang="ru-RU" sz="2000" dirty="0" err="1" smtClean="0"/>
            <a:t>потешек</a:t>
          </a:r>
          <a:endParaRPr lang="ru-RU" sz="2000" dirty="0"/>
        </a:p>
      </dgm:t>
    </dgm:pt>
    <dgm:pt modelId="{439E397A-0C2E-48AA-8D76-172265991F9E}" type="parTrans" cxnId="{14F99BE0-6590-4E4D-A9F7-76E3278ACCEA}">
      <dgm:prSet/>
      <dgm:spPr/>
      <dgm:t>
        <a:bodyPr/>
        <a:lstStyle/>
        <a:p>
          <a:endParaRPr lang="ru-RU"/>
        </a:p>
      </dgm:t>
    </dgm:pt>
    <dgm:pt modelId="{E9980E3A-F999-4CFC-BA57-327460920AC3}" type="sibTrans" cxnId="{14F99BE0-6590-4E4D-A9F7-76E3278ACCEA}">
      <dgm:prSet/>
      <dgm:spPr/>
      <dgm:t>
        <a:bodyPr/>
        <a:lstStyle/>
        <a:p>
          <a:endParaRPr lang="ru-RU"/>
        </a:p>
      </dgm:t>
    </dgm:pt>
    <dgm:pt modelId="{8B4D38DD-28E4-4DFA-BDC7-0EDF5153C872}">
      <dgm:prSet phldrT="[Текст]" custT="1"/>
      <dgm:spPr/>
      <dgm:t>
        <a:bodyPr/>
        <a:lstStyle/>
        <a:p>
          <a:r>
            <a:rPr lang="ru-RU" sz="2000" dirty="0" smtClean="0"/>
            <a:t>Словарный запас вышел на более высокий уровень</a:t>
          </a:r>
          <a:endParaRPr lang="ru-RU" sz="2000" dirty="0"/>
        </a:p>
      </dgm:t>
    </dgm:pt>
    <dgm:pt modelId="{E802AEF6-D300-49F2-B00A-0564C1427602}" type="parTrans" cxnId="{EF5AEA0B-26DC-48A2-9668-21A2D45B9CAF}">
      <dgm:prSet/>
      <dgm:spPr/>
    </dgm:pt>
    <dgm:pt modelId="{03198D81-EF68-4DAF-890B-190725998145}" type="sibTrans" cxnId="{EF5AEA0B-26DC-48A2-9668-21A2D45B9CAF}">
      <dgm:prSet/>
      <dgm:spPr/>
    </dgm:pt>
    <dgm:pt modelId="{629457C5-BBE0-4327-858E-266D3BE485F4}">
      <dgm:prSet phldrT="[Текст]" custT="1"/>
      <dgm:spPr/>
      <dgm:t>
        <a:bodyPr/>
        <a:lstStyle/>
        <a:p>
          <a:r>
            <a:rPr lang="ru-RU" sz="2000" dirty="0" smtClean="0"/>
            <a:t>Дети преодолевают робость, застенчивость, учатся свободно держаться перед аудиторией</a:t>
          </a:r>
          <a:endParaRPr lang="ru-RU" sz="2000" dirty="0"/>
        </a:p>
      </dgm:t>
    </dgm:pt>
    <dgm:pt modelId="{FBC6F21D-B3F6-4C0B-AE62-14F5BE6E4831}" type="parTrans" cxnId="{3A8CD52C-A712-4FE8-8F44-F38912B20F59}">
      <dgm:prSet/>
      <dgm:spPr/>
    </dgm:pt>
    <dgm:pt modelId="{CD055DAE-E016-4020-BB2D-F4827BDAA295}" type="sibTrans" cxnId="{3A8CD52C-A712-4FE8-8F44-F38912B20F59}">
      <dgm:prSet/>
      <dgm:spPr/>
    </dgm:pt>
    <dgm:pt modelId="{2CEF8D6E-250F-4C68-A286-270DFFCCC1E2}" type="pres">
      <dgm:prSet presAssocID="{B0AABFBB-47A2-4714-B545-9C1B1F45D20B}" presName="compositeShape" presStyleCnt="0">
        <dgm:presLayoutVars>
          <dgm:dir/>
          <dgm:resizeHandles/>
        </dgm:presLayoutVars>
      </dgm:prSet>
      <dgm:spPr/>
    </dgm:pt>
    <dgm:pt modelId="{9917D3E5-4400-46CA-9D37-165929F04781}" type="pres">
      <dgm:prSet presAssocID="{B0AABFBB-47A2-4714-B545-9C1B1F45D20B}" presName="pyramid" presStyleLbl="node1" presStyleIdx="0" presStyleCnt="1"/>
      <dgm:spPr>
        <a:solidFill>
          <a:schemeClr val="accent4">
            <a:lumMod val="50000"/>
            <a:lumOff val="50000"/>
          </a:schemeClr>
        </a:solidFill>
      </dgm:spPr>
    </dgm:pt>
    <dgm:pt modelId="{266B888B-7121-45A9-9B23-F4D5F54D4E52}" type="pres">
      <dgm:prSet presAssocID="{B0AABFBB-47A2-4714-B545-9C1B1F45D20B}" presName="theList" presStyleCnt="0"/>
      <dgm:spPr/>
    </dgm:pt>
    <dgm:pt modelId="{2B4DF12F-CA93-49CE-B79D-6E69219CF486}" type="pres">
      <dgm:prSet presAssocID="{2C931E79-D8A1-410A-9A6E-BECA9F2E257E}" presName="aNode" presStyleLbl="fgAcc1" presStyleIdx="0" presStyleCnt="5" custScaleX="16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16627-6963-4F45-866F-2E4FA50FCA87}" type="pres">
      <dgm:prSet presAssocID="{2C931E79-D8A1-410A-9A6E-BECA9F2E257E}" presName="aSpace" presStyleCnt="0"/>
      <dgm:spPr/>
    </dgm:pt>
    <dgm:pt modelId="{6F397A8F-B82A-4C25-A183-B2668D0B065A}" type="pres">
      <dgm:prSet presAssocID="{8328AFC6-80CE-4B5C-8D1B-A406B41F93C6}" presName="aNode" presStyleLbl="fgAcc1" presStyleIdx="1" presStyleCnt="5" custScaleX="167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83E2E-BCDD-4D69-9CE1-5AB8D134CAB3}" type="pres">
      <dgm:prSet presAssocID="{8328AFC6-80CE-4B5C-8D1B-A406B41F93C6}" presName="aSpace" presStyleCnt="0"/>
      <dgm:spPr/>
    </dgm:pt>
    <dgm:pt modelId="{B53CF00E-F3E5-4DB6-A4AC-FF49412ED650}" type="pres">
      <dgm:prSet presAssocID="{EAAD43F1-A69D-41E0-95B3-DF731116CE3D}" presName="aNode" presStyleLbl="fgAcc1" presStyleIdx="2" presStyleCnt="5" custScaleX="167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42E91-95C7-42D2-8D36-18E880B9E185}" type="pres">
      <dgm:prSet presAssocID="{EAAD43F1-A69D-41E0-95B3-DF731116CE3D}" presName="aSpace" presStyleCnt="0"/>
      <dgm:spPr/>
    </dgm:pt>
    <dgm:pt modelId="{D3712B0D-9DC4-403A-805D-4C62AF87BC63}" type="pres">
      <dgm:prSet presAssocID="{8B4D38DD-28E4-4DFA-BDC7-0EDF5153C872}" presName="aNode" presStyleLbl="fgAcc1" presStyleIdx="3" presStyleCnt="5" custScaleX="16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EE141-2374-49D8-9732-9AAC6E9583C8}" type="pres">
      <dgm:prSet presAssocID="{8B4D38DD-28E4-4DFA-BDC7-0EDF5153C872}" presName="aSpace" presStyleCnt="0"/>
      <dgm:spPr/>
    </dgm:pt>
    <dgm:pt modelId="{079F9F47-C0C9-4C65-BC33-953C3AEB6A1A}" type="pres">
      <dgm:prSet presAssocID="{629457C5-BBE0-4327-858E-266D3BE485F4}" presName="aNode" presStyleLbl="fgAcc1" presStyleIdx="4" presStyleCnt="5" custScaleX="167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B1066-B146-4351-94B6-CB912C6FEE4D}" type="pres">
      <dgm:prSet presAssocID="{629457C5-BBE0-4327-858E-266D3BE485F4}" presName="aSpace" presStyleCnt="0"/>
      <dgm:spPr/>
    </dgm:pt>
  </dgm:ptLst>
  <dgm:cxnLst>
    <dgm:cxn modelId="{513D0945-FD16-47C6-9177-C6DCAD3153AF}" srcId="{B0AABFBB-47A2-4714-B545-9C1B1F45D20B}" destId="{2C931E79-D8A1-410A-9A6E-BECA9F2E257E}" srcOrd="0" destOrd="0" parTransId="{C8CBE2F5-3654-4A38-9A9F-CDB89D8988B2}" sibTransId="{65D82688-2B57-4963-8F59-8C795107442A}"/>
    <dgm:cxn modelId="{38F7507D-5433-45C8-91B9-084D52CE7F6E}" type="presOf" srcId="{B0AABFBB-47A2-4714-B545-9C1B1F45D20B}" destId="{2CEF8D6E-250F-4C68-A286-270DFFCCC1E2}" srcOrd="0" destOrd="0" presId="urn:microsoft.com/office/officeart/2005/8/layout/pyramid2"/>
    <dgm:cxn modelId="{9C74601C-04CF-4454-9257-B08D8593C64C}" type="presOf" srcId="{EAAD43F1-A69D-41E0-95B3-DF731116CE3D}" destId="{B53CF00E-F3E5-4DB6-A4AC-FF49412ED650}" srcOrd="0" destOrd="0" presId="urn:microsoft.com/office/officeart/2005/8/layout/pyramid2"/>
    <dgm:cxn modelId="{1042E1A9-6DB3-47DD-B1C8-F3045922C1A8}" srcId="{B0AABFBB-47A2-4714-B545-9C1B1F45D20B}" destId="{8328AFC6-80CE-4B5C-8D1B-A406B41F93C6}" srcOrd="1" destOrd="0" parTransId="{BF43DB98-A15C-42AF-BCB1-50E97FD67E70}" sibTransId="{7FA7D8F9-790A-4F00-8A99-DB5FBC9BFE75}"/>
    <dgm:cxn modelId="{FC0112B5-ACAC-4CDB-BC6B-9B628BE21822}" type="presOf" srcId="{2C931E79-D8A1-410A-9A6E-BECA9F2E257E}" destId="{2B4DF12F-CA93-49CE-B79D-6E69219CF486}" srcOrd="0" destOrd="0" presId="urn:microsoft.com/office/officeart/2005/8/layout/pyramid2"/>
    <dgm:cxn modelId="{64A885A2-2311-4254-ACF6-8D15AB49B24F}" type="presOf" srcId="{8B4D38DD-28E4-4DFA-BDC7-0EDF5153C872}" destId="{D3712B0D-9DC4-403A-805D-4C62AF87BC63}" srcOrd="0" destOrd="0" presId="urn:microsoft.com/office/officeart/2005/8/layout/pyramid2"/>
    <dgm:cxn modelId="{3A8CD52C-A712-4FE8-8F44-F38912B20F59}" srcId="{B0AABFBB-47A2-4714-B545-9C1B1F45D20B}" destId="{629457C5-BBE0-4327-858E-266D3BE485F4}" srcOrd="4" destOrd="0" parTransId="{FBC6F21D-B3F6-4C0B-AE62-14F5BE6E4831}" sibTransId="{CD055DAE-E016-4020-BB2D-F4827BDAA295}"/>
    <dgm:cxn modelId="{9739F502-B18A-41D6-B40D-A3E6A61BD5C4}" type="presOf" srcId="{8328AFC6-80CE-4B5C-8D1B-A406B41F93C6}" destId="{6F397A8F-B82A-4C25-A183-B2668D0B065A}" srcOrd="0" destOrd="0" presId="urn:microsoft.com/office/officeart/2005/8/layout/pyramid2"/>
    <dgm:cxn modelId="{EF5AEA0B-26DC-48A2-9668-21A2D45B9CAF}" srcId="{B0AABFBB-47A2-4714-B545-9C1B1F45D20B}" destId="{8B4D38DD-28E4-4DFA-BDC7-0EDF5153C872}" srcOrd="3" destOrd="0" parTransId="{E802AEF6-D300-49F2-B00A-0564C1427602}" sibTransId="{03198D81-EF68-4DAF-890B-190725998145}"/>
    <dgm:cxn modelId="{14F99BE0-6590-4E4D-A9F7-76E3278ACCEA}" srcId="{B0AABFBB-47A2-4714-B545-9C1B1F45D20B}" destId="{EAAD43F1-A69D-41E0-95B3-DF731116CE3D}" srcOrd="2" destOrd="0" parTransId="{439E397A-0C2E-48AA-8D76-172265991F9E}" sibTransId="{E9980E3A-F999-4CFC-BA57-327460920AC3}"/>
    <dgm:cxn modelId="{00367499-1C3C-48A6-865B-5BF36A24B794}" type="presOf" srcId="{629457C5-BBE0-4327-858E-266D3BE485F4}" destId="{079F9F47-C0C9-4C65-BC33-953C3AEB6A1A}" srcOrd="0" destOrd="0" presId="urn:microsoft.com/office/officeart/2005/8/layout/pyramid2"/>
    <dgm:cxn modelId="{7B45A799-1E73-473B-8030-AA0E0C68EF7C}" type="presParOf" srcId="{2CEF8D6E-250F-4C68-A286-270DFFCCC1E2}" destId="{9917D3E5-4400-46CA-9D37-165929F04781}" srcOrd="0" destOrd="0" presId="urn:microsoft.com/office/officeart/2005/8/layout/pyramid2"/>
    <dgm:cxn modelId="{020E59C5-75FD-4E3F-A322-B98D1CFDCBF1}" type="presParOf" srcId="{2CEF8D6E-250F-4C68-A286-270DFFCCC1E2}" destId="{266B888B-7121-45A9-9B23-F4D5F54D4E52}" srcOrd="1" destOrd="0" presId="urn:microsoft.com/office/officeart/2005/8/layout/pyramid2"/>
    <dgm:cxn modelId="{BB8D7A87-E395-4C1D-BC71-E6A75C78384E}" type="presParOf" srcId="{266B888B-7121-45A9-9B23-F4D5F54D4E52}" destId="{2B4DF12F-CA93-49CE-B79D-6E69219CF486}" srcOrd="0" destOrd="0" presId="urn:microsoft.com/office/officeart/2005/8/layout/pyramid2"/>
    <dgm:cxn modelId="{CA785829-ADE5-4C23-B66A-9E65EB329EE4}" type="presParOf" srcId="{266B888B-7121-45A9-9B23-F4D5F54D4E52}" destId="{D0D16627-6963-4F45-866F-2E4FA50FCA87}" srcOrd="1" destOrd="0" presId="urn:microsoft.com/office/officeart/2005/8/layout/pyramid2"/>
    <dgm:cxn modelId="{033F7501-532F-4785-9669-9A797F6D4084}" type="presParOf" srcId="{266B888B-7121-45A9-9B23-F4D5F54D4E52}" destId="{6F397A8F-B82A-4C25-A183-B2668D0B065A}" srcOrd="2" destOrd="0" presId="urn:microsoft.com/office/officeart/2005/8/layout/pyramid2"/>
    <dgm:cxn modelId="{5E80492F-E0BD-429E-AEA6-E12EF279DD46}" type="presParOf" srcId="{266B888B-7121-45A9-9B23-F4D5F54D4E52}" destId="{3F883E2E-BCDD-4D69-9CE1-5AB8D134CAB3}" srcOrd="3" destOrd="0" presId="urn:microsoft.com/office/officeart/2005/8/layout/pyramid2"/>
    <dgm:cxn modelId="{5FF6FAC5-8E36-48FA-BEAB-BE7A1040EBFA}" type="presParOf" srcId="{266B888B-7121-45A9-9B23-F4D5F54D4E52}" destId="{B53CF00E-F3E5-4DB6-A4AC-FF49412ED650}" srcOrd="4" destOrd="0" presId="urn:microsoft.com/office/officeart/2005/8/layout/pyramid2"/>
    <dgm:cxn modelId="{0AFBB25B-DED1-424B-A568-94DAD9CC44AD}" type="presParOf" srcId="{266B888B-7121-45A9-9B23-F4D5F54D4E52}" destId="{34542E91-95C7-42D2-8D36-18E880B9E185}" srcOrd="5" destOrd="0" presId="urn:microsoft.com/office/officeart/2005/8/layout/pyramid2"/>
    <dgm:cxn modelId="{1B32AD33-C9FC-4419-9130-396BB477B0EF}" type="presParOf" srcId="{266B888B-7121-45A9-9B23-F4D5F54D4E52}" destId="{D3712B0D-9DC4-403A-805D-4C62AF87BC63}" srcOrd="6" destOrd="0" presId="urn:microsoft.com/office/officeart/2005/8/layout/pyramid2"/>
    <dgm:cxn modelId="{D7C96E8D-1AA7-4D37-955D-0C4D0EEC5806}" type="presParOf" srcId="{266B888B-7121-45A9-9B23-F4D5F54D4E52}" destId="{12DEE141-2374-49D8-9732-9AAC6E9583C8}" srcOrd="7" destOrd="0" presId="urn:microsoft.com/office/officeart/2005/8/layout/pyramid2"/>
    <dgm:cxn modelId="{6C403CBF-058F-49A2-9E82-E66C37371901}" type="presParOf" srcId="{266B888B-7121-45A9-9B23-F4D5F54D4E52}" destId="{079F9F47-C0C9-4C65-BC33-953C3AEB6A1A}" srcOrd="8" destOrd="0" presId="urn:microsoft.com/office/officeart/2005/8/layout/pyramid2"/>
    <dgm:cxn modelId="{D50F4D03-B18A-4BD3-A595-139D65890821}" type="presParOf" srcId="{266B888B-7121-45A9-9B23-F4D5F54D4E52}" destId="{392B1066-B146-4351-94B6-CB912C6FEE4D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17D3E5-4400-46CA-9D37-165929F04781}">
      <dsp:nvSpPr>
        <dsp:cNvPr id="0" name=""/>
        <dsp:cNvSpPr/>
      </dsp:nvSpPr>
      <dsp:spPr>
        <a:xfrm>
          <a:off x="852560" y="0"/>
          <a:ext cx="5110184" cy="5110184"/>
        </a:xfrm>
        <a:prstGeom prst="triangle">
          <a:avLst/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DF12F-CA93-49CE-B79D-6E69219CF486}">
      <dsp:nvSpPr>
        <dsp:cNvPr id="0" name=""/>
        <dsp:cNvSpPr/>
      </dsp:nvSpPr>
      <dsp:spPr>
        <a:xfrm>
          <a:off x="2274050" y="511517"/>
          <a:ext cx="5588825" cy="72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Увеличился </a:t>
          </a:r>
          <a:r>
            <a:rPr lang="ru-RU" sz="2000" kern="1200" dirty="0" smtClean="0"/>
            <a:t>круг знаний об окружающем мире</a:t>
          </a:r>
          <a:endParaRPr lang="ru-RU" sz="2000" kern="1200" dirty="0"/>
        </a:p>
      </dsp:txBody>
      <dsp:txXfrm>
        <a:off x="2274050" y="511517"/>
        <a:ext cx="5588825" cy="726604"/>
      </dsp:txXfrm>
    </dsp:sp>
    <dsp:sp modelId="{6F397A8F-B82A-4C25-A183-B2668D0B065A}">
      <dsp:nvSpPr>
        <dsp:cNvPr id="0" name=""/>
        <dsp:cNvSpPr/>
      </dsp:nvSpPr>
      <dsp:spPr>
        <a:xfrm>
          <a:off x="2286024" y="1328947"/>
          <a:ext cx="5564876" cy="72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013949"/>
              <a:satOff val="7883"/>
              <a:lumOff val="-65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Появилось </a:t>
          </a:r>
          <a:r>
            <a:rPr lang="ru-RU" sz="2000" kern="1200" dirty="0" smtClean="0"/>
            <a:t>желание пересказывать тексты, придумывать интересные истории</a:t>
          </a:r>
          <a:endParaRPr lang="ru-RU" sz="2000" kern="1200" dirty="0"/>
        </a:p>
      </dsp:txBody>
      <dsp:txXfrm>
        <a:off x="2286024" y="1328947"/>
        <a:ext cx="5564876" cy="726604"/>
      </dsp:txXfrm>
    </dsp:sp>
    <dsp:sp modelId="{B53CF00E-F3E5-4DB6-A4AC-FF49412ED650}">
      <dsp:nvSpPr>
        <dsp:cNvPr id="0" name=""/>
        <dsp:cNvSpPr/>
      </dsp:nvSpPr>
      <dsp:spPr>
        <a:xfrm>
          <a:off x="2286024" y="2146377"/>
          <a:ext cx="5564876" cy="72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027898"/>
              <a:satOff val="15766"/>
              <a:lumOff val="-1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Появился </a:t>
          </a:r>
          <a:r>
            <a:rPr lang="ru-RU" sz="2000" kern="1200" dirty="0" smtClean="0"/>
            <a:t>интерес к заучиванию стихов и </a:t>
          </a:r>
          <a:r>
            <a:rPr lang="ru-RU" sz="2000" kern="1200" dirty="0" err="1" smtClean="0"/>
            <a:t>потешек</a:t>
          </a:r>
          <a:endParaRPr lang="ru-RU" sz="2000" kern="1200" dirty="0"/>
        </a:p>
      </dsp:txBody>
      <dsp:txXfrm>
        <a:off x="2286024" y="2146377"/>
        <a:ext cx="5564876" cy="726604"/>
      </dsp:txXfrm>
    </dsp:sp>
    <dsp:sp modelId="{D3712B0D-9DC4-403A-805D-4C62AF87BC63}">
      <dsp:nvSpPr>
        <dsp:cNvPr id="0" name=""/>
        <dsp:cNvSpPr/>
      </dsp:nvSpPr>
      <dsp:spPr>
        <a:xfrm>
          <a:off x="2278750" y="2963807"/>
          <a:ext cx="5579425" cy="72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41846"/>
              <a:satOff val="23650"/>
              <a:lumOff val="-1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Словарный запас </a:t>
          </a:r>
          <a:r>
            <a:rPr lang="ru-RU" sz="2000" kern="1200" dirty="0" smtClean="0"/>
            <a:t>вышел </a:t>
          </a:r>
          <a:r>
            <a:rPr lang="ru-RU" sz="2000" kern="1200" dirty="0" smtClean="0"/>
            <a:t>на более высокий уровень</a:t>
          </a:r>
          <a:endParaRPr lang="ru-RU" sz="2000" kern="1200" dirty="0"/>
        </a:p>
      </dsp:txBody>
      <dsp:txXfrm>
        <a:off x="2278750" y="2963807"/>
        <a:ext cx="5579425" cy="726604"/>
      </dsp:txXfrm>
    </dsp:sp>
    <dsp:sp modelId="{079F9F47-C0C9-4C65-BC33-953C3AEB6A1A}">
      <dsp:nvSpPr>
        <dsp:cNvPr id="0" name=""/>
        <dsp:cNvSpPr/>
      </dsp:nvSpPr>
      <dsp:spPr>
        <a:xfrm>
          <a:off x="2278750" y="3781237"/>
          <a:ext cx="5579425" cy="7266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055795"/>
              <a:satOff val="31533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Дети преодолевают робость, застенчивость, учатся свободно держаться перед аудиторией</a:t>
          </a:r>
          <a:endParaRPr lang="ru-RU" sz="2000" kern="1200" dirty="0"/>
        </a:p>
      </dsp:txBody>
      <dsp:txXfrm>
        <a:off x="2278750" y="3781237"/>
        <a:ext cx="5579425" cy="72660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8068F-D532-4837-ACA6-22196432E490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AA842-B0B6-4639-B8E5-2E907275D83C}">
      <dsp:nvSpPr>
        <dsp:cNvPr id="0" name=""/>
        <dsp:cNvSpPr/>
      </dsp:nvSpPr>
      <dsp:spPr>
        <a:xfrm>
          <a:off x="2032000" y="0"/>
          <a:ext cx="6254807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Обогащение словарного запаса</a:t>
          </a:r>
          <a:endParaRPr lang="ru-RU" sz="2600" kern="1200" dirty="0"/>
        </a:p>
      </dsp:txBody>
      <dsp:txXfrm>
        <a:off x="2032000" y="0"/>
        <a:ext cx="6254807" cy="863599"/>
      </dsp:txXfrm>
    </dsp:sp>
    <dsp:sp modelId="{D2394170-2B9E-473B-A073-199E40C78004}">
      <dsp:nvSpPr>
        <dsp:cNvPr id="0" name=""/>
        <dsp:cNvSpPr/>
      </dsp:nvSpPr>
      <dsp:spPr>
        <a:xfrm>
          <a:off x="533399" y="863599"/>
          <a:ext cx="2997200" cy="299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351932"/>
            <a:satOff val="10511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F4413-7D1A-4AAD-9EFB-095952E4B033}">
      <dsp:nvSpPr>
        <dsp:cNvPr id="0" name=""/>
        <dsp:cNvSpPr/>
      </dsp:nvSpPr>
      <dsp:spPr>
        <a:xfrm>
          <a:off x="2032000" y="863599"/>
          <a:ext cx="6254807" cy="29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51932"/>
              <a:satOff val="10511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Обучение составлению рассказов</a:t>
          </a:r>
          <a:endParaRPr lang="ru-RU" sz="2600" kern="1200" dirty="0"/>
        </a:p>
      </dsp:txBody>
      <dsp:txXfrm>
        <a:off x="2032000" y="863599"/>
        <a:ext cx="6254807" cy="863600"/>
      </dsp:txXfrm>
    </dsp:sp>
    <dsp:sp modelId="{09801D35-4175-4B8A-BFFC-E55C476417A1}">
      <dsp:nvSpPr>
        <dsp:cNvPr id="0" name=""/>
        <dsp:cNvSpPr/>
      </dsp:nvSpPr>
      <dsp:spPr>
        <a:xfrm>
          <a:off x="1066800" y="1727199"/>
          <a:ext cx="1930400" cy="193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703864"/>
            <a:satOff val="21022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58D2B-D335-494D-A1DB-FB723DADD4DA}">
      <dsp:nvSpPr>
        <dsp:cNvPr id="0" name=""/>
        <dsp:cNvSpPr/>
      </dsp:nvSpPr>
      <dsp:spPr>
        <a:xfrm>
          <a:off x="2032000" y="1727199"/>
          <a:ext cx="6254807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03864"/>
              <a:satOff val="21022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Пересказ художественной литературы</a:t>
          </a:r>
          <a:endParaRPr lang="ru-RU" sz="2600" kern="1200" dirty="0"/>
        </a:p>
      </dsp:txBody>
      <dsp:txXfrm>
        <a:off x="2032000" y="1727199"/>
        <a:ext cx="6254807" cy="863599"/>
      </dsp:txXfrm>
    </dsp:sp>
    <dsp:sp modelId="{F8AE1E17-CC3D-40DC-AB5B-C5806E4255EA}">
      <dsp:nvSpPr>
        <dsp:cNvPr id="0" name=""/>
        <dsp:cNvSpPr/>
      </dsp:nvSpPr>
      <dsp:spPr>
        <a:xfrm>
          <a:off x="1600200" y="2590800"/>
          <a:ext cx="863600" cy="8636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055795"/>
            <a:satOff val="31533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D0E32-F787-46C3-979E-C5B428E61671}">
      <dsp:nvSpPr>
        <dsp:cNvPr id="0" name=""/>
        <dsp:cNvSpPr/>
      </dsp:nvSpPr>
      <dsp:spPr>
        <a:xfrm>
          <a:off x="2032000" y="2590800"/>
          <a:ext cx="6254807" cy="86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055795"/>
              <a:satOff val="31533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Отгадывание и загадывание загадок</a:t>
          </a:r>
          <a:endParaRPr lang="ru-RU" sz="2600" kern="1200" dirty="0"/>
        </a:p>
      </dsp:txBody>
      <dsp:txXfrm>
        <a:off x="2032000" y="2590800"/>
        <a:ext cx="6254807" cy="863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A66F4-2D75-4F8E-A4E3-0347DEA6BA8B}">
      <dsp:nvSpPr>
        <dsp:cNvPr id="0" name=""/>
        <dsp:cNvSpPr/>
      </dsp:nvSpPr>
      <dsp:spPr>
        <a:xfrm rot="16200000">
          <a:off x="-1202866" y="1203870"/>
          <a:ext cx="5019675" cy="261193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АНАЛИТИЧЕСКИЙ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анкетирование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Участи в совместных педагогических советах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Пребывание родителей на занятиях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1202866" y="1203870"/>
        <a:ext cx="5019675" cy="2611933"/>
      </dsp:txXfrm>
    </dsp:sp>
    <dsp:sp modelId="{901A8A68-640F-4DFE-B7E1-41B2491688A9}">
      <dsp:nvSpPr>
        <dsp:cNvPr id="0" name=""/>
        <dsp:cNvSpPr/>
      </dsp:nvSpPr>
      <dsp:spPr>
        <a:xfrm rot="16200000">
          <a:off x="1604962" y="1203870"/>
          <a:ext cx="5019675" cy="2611933"/>
        </a:xfrm>
        <a:prstGeom prst="flowChartManualOperation">
          <a:avLst/>
        </a:prstGeom>
        <a:solidFill>
          <a:schemeClr val="accent5">
            <a:hueOff val="-2027898"/>
            <a:satOff val="15766"/>
            <a:lumOff val="-1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ПРАКТИЧЕСКИЙ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Семейные вернисажи «Любимые сказки»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Дни общения и открытых дверей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Совместное проведение досугов и праздников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Семинары-практикумы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Организация фотовыставок «Читаем дома»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«Горячая линия интересующих вопросов»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Утренние приветствия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1604962" y="1203870"/>
        <a:ext cx="5019675" cy="2611933"/>
      </dsp:txXfrm>
    </dsp:sp>
    <dsp:sp modelId="{50A49B9D-0BF8-4923-A314-8F81695B7D7A}">
      <dsp:nvSpPr>
        <dsp:cNvPr id="0" name=""/>
        <dsp:cNvSpPr/>
      </dsp:nvSpPr>
      <dsp:spPr>
        <a:xfrm rot="16200000">
          <a:off x="4412791" y="1203870"/>
          <a:ext cx="5019675" cy="2611933"/>
        </a:xfrm>
        <a:prstGeom prst="flowChartManualOperation">
          <a:avLst/>
        </a:prstGeom>
        <a:solidFill>
          <a:schemeClr val="accent5">
            <a:hueOff val="-4055795"/>
            <a:satOff val="31533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КОНТРОЛЬНО-ОЦЕНОЧНЫЙ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Оценочные листы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Листы-памятки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Мониторинг 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4412791" y="1203870"/>
        <a:ext cx="5019675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568AE0-740D-499F-839E-0627651A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77595A-9A0C-461C-BE2C-C3129C90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F8BC-2CE7-4B49-A2DD-BEB98CCA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C1AC-21F5-4C12-9006-56477C90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69F6-589E-4FB1-84D8-B62E3041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2315-F6D4-4B91-9293-66B7ED58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4760-9D66-4A1A-855A-27E30717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C4B-4C92-48FA-A823-1604BEAB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61CA-4A7A-41BB-BEF5-C71DCFD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A61-198B-468C-9C06-A01C39AA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78A7-F857-49F7-85C2-6D592454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7B27-EFE2-4194-A700-BC0530D42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73B1-5713-4EE5-86BF-E318B2359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5910-FD06-49A2-86B8-0D31C5A79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1C70-F679-496A-9C93-F1EEB2BE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8F26572-E44B-4850-ADE5-6494D16F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ЗАДАЧИ: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у детей умения с помощью графической аналогии понимать и рассказывать знакомые сказки, составлять рассказы, пересказы.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психических процессов: ассоциативного мышления, зрительной и слуховой памяти и внимания, воображения;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 Обучение правильному произношению. Знакомство с буквами.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умственной активности, наблюдательности, умение сравнивать, выделять существенные признаки.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Анкетирование «Развитие речи детей»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142984"/>
            <a:ext cx="2071670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4" name="Picture 2" descr="D:\Мои документы\документация сада\фото сада\работа с родителями неделя речи\SL2724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571876"/>
          </a:xfrm>
          <a:prstGeom prst="rect">
            <a:avLst/>
          </a:prstGeom>
          <a:noFill/>
        </p:spPr>
      </p:pic>
      <p:pic>
        <p:nvPicPr>
          <p:cNvPr id="3075" name="Picture 3" descr="D:\Мои документы\документация сада\фото сада\работа с родителями неделя речи\SL2724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563765"/>
          </a:xfrm>
          <a:prstGeom prst="rect">
            <a:avLst/>
          </a:prstGeom>
          <a:noFill/>
        </p:spPr>
      </p:pic>
      <p:pic>
        <p:nvPicPr>
          <p:cNvPr id="3076" name="Picture 4" descr="D:\Мои документы\документация сада\фото сада\работа с родителями неделя речи\SL2724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1876"/>
            <a:ext cx="4572000" cy="3286124"/>
          </a:xfrm>
          <a:prstGeom prst="rect">
            <a:avLst/>
          </a:prstGeom>
          <a:noFill/>
        </p:spPr>
      </p:pic>
      <p:pic>
        <p:nvPicPr>
          <p:cNvPr id="10" name="Picture 6" descr="D:\Мои документы\документация сада\фото сада\работа с родителями неделя речи\SL2724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" y="3571876"/>
            <a:ext cx="4571999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28662" y="2500306"/>
            <a:ext cx="76438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Тематическая неделя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«Развитие речи детей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условиях семьи и ДОУ»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9218" name="Picture 2" descr="C:\Users\оксана\Desktop\мои документы\фото сада\развивающая среда по речи\SL272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36"/>
            <a:ext cx="4286248" cy="5429264"/>
          </a:xfrm>
          <a:prstGeom prst="rect">
            <a:avLst/>
          </a:prstGeom>
          <a:noFill/>
        </p:spPr>
      </p:pic>
      <p:pic>
        <p:nvPicPr>
          <p:cNvPr id="9219" name="Picture 3" descr="C:\Users\оксана\Desktop\мои документы\фото сада\развивающая среда по речи\SL2725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285992"/>
            <a:ext cx="4857752" cy="3729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746125"/>
          </a:xfrm>
        </p:spPr>
        <p:txBody>
          <a:bodyPr/>
          <a:lstStyle/>
          <a:p>
            <a:pPr algn="ctr"/>
            <a:r>
              <a:rPr lang="ru-RU" dirty="0" smtClean="0"/>
              <a:t>Работа консультативного </a:t>
            </a:r>
            <a:br>
              <a:rPr lang="ru-RU" dirty="0" smtClean="0"/>
            </a:br>
            <a:r>
              <a:rPr lang="ru-RU" dirty="0" smtClean="0"/>
              <a:t>пункта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214422"/>
            <a:ext cx="185738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0"/>
            <a:ext cx="1857356" cy="3571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357166"/>
            <a:ext cx="1785918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оксана\Desktop\мои документы\Мои , рисунки\vosp_i_de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328" y="0"/>
            <a:ext cx="245067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33525"/>
          <a:ext cx="8715436" cy="5110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72330" y="1214422"/>
            <a:ext cx="2071670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746125"/>
          </a:xfrm>
        </p:spPr>
        <p:txBody>
          <a:bodyPr/>
          <a:lstStyle/>
          <a:p>
            <a:pPr algn="ctr"/>
            <a:r>
              <a:rPr lang="ru-RU" sz="2200" dirty="0" smtClean="0"/>
              <a:t>Мониторинг ЗУН по развитию речи детей МБДОУ № 40</a:t>
            </a:r>
            <a:br>
              <a:rPr lang="ru-RU" sz="2200" dirty="0" smtClean="0"/>
            </a:br>
            <a:r>
              <a:rPr lang="ru-RU" sz="1800" b="0" i="1" dirty="0" smtClean="0"/>
              <a:t>январь 2012 года</a:t>
            </a:r>
            <a:endParaRPr lang="ru-RU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72330" y="1142984"/>
            <a:ext cx="2071670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46125"/>
          </a:xfrm>
        </p:spPr>
        <p:txBody>
          <a:bodyPr/>
          <a:lstStyle/>
          <a:p>
            <a:pPr algn="ctr"/>
            <a:r>
              <a:rPr lang="ru-RU" sz="2800" dirty="0" smtClean="0"/>
              <a:t>Сравнительный мониторинг </a:t>
            </a:r>
            <a:br>
              <a:rPr lang="ru-RU" sz="2800" dirty="0" smtClean="0"/>
            </a:br>
            <a:r>
              <a:rPr lang="ru-RU" sz="2800" dirty="0" smtClean="0"/>
              <a:t>по развитию речи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1214422"/>
            <a:ext cx="2071702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32040" y="1571612"/>
            <a:ext cx="22268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657975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929454" y="1142984"/>
            <a:ext cx="1928826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508651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929454" y="1142984"/>
            <a:ext cx="1928826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07969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768" y="1142984"/>
            <a:ext cx="2000232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214422"/>
            <a:ext cx="214310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315342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Методика развития связной речи </a:t>
            </a:r>
            <a:br>
              <a:rPr lang="ru-RU" sz="2800" dirty="0" smtClean="0"/>
            </a:br>
            <a:r>
              <a:rPr lang="ru-RU" sz="2800" dirty="0" smtClean="0"/>
              <a:t>В.К. Воробьевой (картографическая схема)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196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Используется слуховая, зрительная, ассоциативная память.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Из текста выбираются предметы, они становятся ориентирами рассказа.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Составляется предметно-графическая схема или план. Стрелки обозначают действия.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Пересказ составляется с опорой на данный предметно-графический план.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Для обогащения пересказа признаками, в план вводятся новые обозначения: существительное -     наречие -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001024" y="5286388"/>
            <a:ext cx="500066" cy="428628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3108" y="5643578"/>
            <a:ext cx="714380" cy="428628"/>
          </a:xfrm>
          <a:prstGeom prst="triangle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214422"/>
            <a:ext cx="1785950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59990" cy="3910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лимерика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Лимерик – это короткое стихотворение, состоящее, как правило, из 5 строк.</a:t>
            </a:r>
          </a:p>
          <a:p>
            <a:r>
              <a:rPr lang="ru-RU" sz="2000" dirty="0" smtClean="0"/>
              <a:t>Первые две строчки рифмуются между собой.</a:t>
            </a:r>
          </a:p>
          <a:p>
            <a:r>
              <a:rPr lang="ru-RU" sz="2000" dirty="0" smtClean="0"/>
              <a:t>Третья и четвертая строчки рифмуются между собой.</a:t>
            </a:r>
          </a:p>
          <a:p>
            <a:r>
              <a:rPr lang="ru-RU" sz="2000" dirty="0" smtClean="0"/>
              <a:t>Пятая содержит вывод и не рифмуется.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7873521" cy="1352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Составь </a:t>
            </a:r>
            <a:r>
              <a:rPr lang="ru-RU" sz="3200" dirty="0" err="1" smtClean="0"/>
              <a:t>синквейн</a:t>
            </a:r>
            <a:r>
              <a:rPr lang="ru-RU" sz="3200" dirty="0" smtClean="0"/>
              <a:t> о проведении МО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Первая строка – одно слово, обычно существительное, отражающее главную идею;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Вторая строка – два слова, прилагательные, описывающие основную мысль;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Третья строка – три слова, глаголы, описывающие действия в рамках темы;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Четвертая строка – фраза или несколько слов, показывающая отношение к теме;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Пятая строка – слова, связанные с первым, отражающие сущность темы.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/>
              <a:t>Правила для смелых и упорных педагогов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214422"/>
            <a:ext cx="2071670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Никогда не задавайте вопрос, на который можно ответить «да», или «нет». Это не имеет смысла.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Если рассказ не получился или получился с трудом – улыбнитесь, ведь это здорово, потому что успех впереди.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285750"/>
            <a:ext cx="8156576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Рассказ «Зима» </a:t>
            </a:r>
            <a:br>
              <a:rPr lang="ru-RU" sz="3200" dirty="0" smtClean="0"/>
            </a:br>
            <a:r>
              <a:rPr lang="ru-RU" sz="3200" dirty="0" smtClean="0"/>
              <a:t>(по методике В.К. Воробьевой)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900237"/>
            <a:ext cx="7429552" cy="4286250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Предметно-схематические модели Т.А.Ткаченко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29454" y="1142984"/>
            <a:ext cx="2214546" cy="28575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842968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коллаж Т.В. </a:t>
            </a:r>
            <a:r>
              <a:rPr lang="ru-RU" dirty="0" err="1" smtClean="0"/>
              <a:t>Большева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636289"/>
            <a:ext cx="3692701" cy="50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3714776" cy="512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571612"/>
            <a:ext cx="642942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42" y="1643050"/>
            <a:ext cx="642942" cy="357190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235743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6929454" y="1214422"/>
            <a:ext cx="2000264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младший и средний дошкольного возраста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/>
          <a:lstStyle/>
          <a:p>
            <a:pPr algn="ctr"/>
            <a:r>
              <a:rPr lang="ru-RU" sz="2000" dirty="0" smtClean="0"/>
              <a:t>старший дошкольный возраст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214422"/>
            <a:ext cx="214310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" descr="HWScan00_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713163"/>
            <a:ext cx="4284693" cy="23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58" y="2714620"/>
            <a:ext cx="4000528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8873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857356" y="3714752"/>
            <a:ext cx="996940" cy="71438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Cloud"/>
          <p:cNvSpPr>
            <a:spLocks noChangeAspect="1" noEditPoints="1" noChangeArrowheads="1"/>
          </p:cNvSpPr>
          <p:nvPr/>
        </p:nvSpPr>
        <p:spPr bwMode="auto">
          <a:xfrm>
            <a:off x="3214678" y="3643314"/>
            <a:ext cx="1035333" cy="42862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143240" y="4000504"/>
            <a:ext cx="276204" cy="70007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571868" y="4071942"/>
            <a:ext cx="203176" cy="50006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3857620" y="4071942"/>
            <a:ext cx="215872" cy="57307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Разучивание стихотворений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76807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000892" y="1142984"/>
            <a:ext cx="214310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72330" y="1214422"/>
            <a:ext cx="2071670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1962</TotalTime>
  <Words>582</Words>
  <Application>Microsoft Office PowerPoint</Application>
  <PresentationFormat>Экран (4:3)</PresentationFormat>
  <Paragraphs>101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597TGp_Child_light</vt:lpstr>
      <vt:lpstr>Мнемотехника</vt:lpstr>
      <vt:lpstr>Методика развития связной речи  В.К. Воробьевой (картографическая схема)</vt:lpstr>
      <vt:lpstr>Рассказ «Зима»  (по методике В.К. Воробьевой)</vt:lpstr>
      <vt:lpstr>Предметно-схематические модели Т.А.Ткаченко</vt:lpstr>
      <vt:lpstr>Методика коллаж Т.В. Большева</vt:lpstr>
      <vt:lpstr>Мнемотехника</vt:lpstr>
      <vt:lpstr>Слайд 7</vt:lpstr>
      <vt:lpstr>Разучивание стихотворений</vt:lpstr>
      <vt:lpstr>Работа с родителями</vt:lpstr>
      <vt:lpstr>Анкетирование «Развитие речи детей»</vt:lpstr>
      <vt:lpstr>Слайд 11</vt:lpstr>
      <vt:lpstr>Работа консультативного  пункта</vt:lpstr>
      <vt:lpstr>Результаты </vt:lpstr>
      <vt:lpstr>Мониторинг ЗУН по развитию речи детей МБДОУ № 40 январь 2012 года</vt:lpstr>
      <vt:lpstr>Сравнительный мониторинг  по развитию речи</vt:lpstr>
      <vt:lpstr>Практическая часть</vt:lpstr>
      <vt:lpstr>Слайд 17</vt:lpstr>
      <vt:lpstr>Слайд 18</vt:lpstr>
      <vt:lpstr>Слайд 19</vt:lpstr>
      <vt:lpstr>Слайд 20</vt:lpstr>
      <vt:lpstr>Составление лимерика</vt:lpstr>
      <vt:lpstr>Составь синквейн о проведении МО</vt:lpstr>
      <vt:lpstr>Правила для смелых и упорных педагогов</vt:lpstr>
      <vt:lpstr>Слайд 24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Admin</cp:lastModifiedBy>
  <cp:revision>196</cp:revision>
  <dcterms:created xsi:type="dcterms:W3CDTF">2011-02-05T18:02:26Z</dcterms:created>
  <dcterms:modified xsi:type="dcterms:W3CDTF">2012-04-07T06:29:34Z</dcterms:modified>
</cp:coreProperties>
</file>