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ся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39A7D-33E9-4D3B-9D52-8F2FD18DE02B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3229-19F1-487F-887A-AE839BAE8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6550496" cy="60486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 самообразования</a:t>
            </a:r>
            <a:r>
              <a:rPr lang="ru-RU" sz="2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spc="-15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 </a:t>
            </a:r>
            <a:r>
              <a:rPr lang="ru-RU" sz="4000" b="1" spc="-1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устного народного творчества в развитии речи </a:t>
            </a:r>
            <a:r>
              <a:rPr lang="ru-RU" sz="4000" b="1" spc="-15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второй младшей группы № 2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ДАНЬШИНА А.Г.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2013-2014 учебный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0194"/>
            <a:ext cx="21526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9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92696"/>
            <a:ext cx="7772400" cy="45719"/>
          </a:xfrm>
        </p:spPr>
        <p:txBody>
          <a:bodyPr>
            <a:noAutofit/>
          </a:bodyPr>
          <a:lstStyle/>
          <a:p>
            <a:pPr algn="ctr"/>
            <a:r>
              <a:rPr lang="ru-RU" sz="28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5846"/>
            <a:ext cx="88569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изучить особенности воспитательной роли форм устного народного творчества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значение устного народного творчества в системе воспитания детей;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Приобщить детей к русскому фольклору</a:t>
            </a:r>
          </a:p>
          <a:p>
            <a:pPr algn="just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Обогащать  речь детей, формировать отношение к окружающему миру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Развивать свободное общение взрослого и детей о прочитанном, практическое овладение нормами русской речи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Воспитывать любовь к русскому фольклору.</a:t>
            </a:r>
          </a:p>
        </p:txBody>
      </p:sp>
      <p:pic>
        <p:nvPicPr>
          <p:cNvPr id="2051" name="Picture 3" descr="C:\Users\ася\Desktop\детсад\анимашки\an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2" y="35168"/>
            <a:ext cx="2617787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ся\Desktop\детсад\анимашки\an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99" y="35168"/>
            <a:ext cx="2617787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91" y="69437"/>
            <a:ext cx="2616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1" y="6388100"/>
            <a:ext cx="2616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91" y="6388100"/>
            <a:ext cx="2616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46" y="6388100"/>
            <a:ext cx="2616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129"/>
            <a:ext cx="8892480" cy="2765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619"/>
            <a:ext cx="4200850" cy="335564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412"/>
            <a:ext cx="2556569" cy="34040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0" y="3645024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устного народного творчества имеют огромное познавательное и воспитательное значение, способствуют развитию образного мышления, обогащают речь детей. </a:t>
            </a:r>
          </a:p>
        </p:txBody>
      </p:sp>
      <p:pic>
        <p:nvPicPr>
          <p:cNvPr id="1026" name="Picture 2" descr="C:\Users\ася\Desktop\Новая папка\Фото05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1"/>
            <a:ext cx="2880319" cy="3356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2713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351302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39745"/>
            <a:ext cx="3347864" cy="267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347864" cy="2893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220072" y="6211669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обеда подошел, 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деточки за стол.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4544" y="583659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Ходит Сон близ окон.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Бродит Дрема возле дома.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И глядят: все ли спят.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780928"/>
            <a:ext cx="28083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 у нас есть ложки </a:t>
            </a:r>
          </a:p>
          <a:p>
            <a:pPr algn="ctr"/>
            <a:r>
              <a:rPr lang="ru-RU" b="1" dirty="0"/>
              <a:t>Волшебные немножко.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7221" y="2893414"/>
            <a:ext cx="278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Руки мой перед едой,</a:t>
            </a:r>
          </a:p>
          <a:p>
            <a:pPr algn="ctr"/>
            <a:r>
              <a:rPr lang="ru-RU" b="1" dirty="0"/>
              <a:t>Грязные – грозят бедой!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13019" y="354257"/>
            <a:ext cx="224416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народных песенок, потешек у детей воспитывается положительное отношение к режимным моментам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умывание, причёсыванию, приёму пищи, одеванию, укладыванию спать.</a:t>
            </a:r>
          </a:p>
        </p:txBody>
      </p:sp>
    </p:spTree>
    <p:extLst>
      <p:ext uri="{BB962C8B-B14F-4D97-AF65-F5344CB8AC3E}">
        <p14:creationId xmlns:p14="http://schemas.microsoft.com/office/powerpoint/2010/main" val="8484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я\Desktop\Новая папка\Фото0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7361"/>
            <a:ext cx="4657893" cy="1940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ася\Desktop\Новая папка\Фото067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48" y="1"/>
            <a:ext cx="4552708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841867" y="5472181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«Тянут-потянут, вытянули репку…»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7032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Курочка-тараторочка, по двору ходит,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Цыплят водит, хохолок раздувает,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Малых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деток потешает.</a:t>
            </a:r>
          </a:p>
        </p:txBody>
      </p:sp>
      <p:pic>
        <p:nvPicPr>
          <p:cNvPr id="2057" name="Picture 9" descr="C:\Users\ася\Desktop\Новая папка\Фото0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657892" cy="2913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" y="178422"/>
            <a:ext cx="484028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892" y="89819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развивают личность ребенка, они пробуждают его фантазию, учат мечтать.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146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тема самообразования   Роль устного народного творчества в развитии речи детей  воспитатель второй младшей группы № 2 ДАНЬШИНА А.Г. 2013-2014 учебный год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самообразования   Роль устного народного творчества в развитии речи детей раннего возраста   </dc:title>
  <dc:creator>ася</dc:creator>
  <cp:lastModifiedBy>ася</cp:lastModifiedBy>
  <cp:revision>26</cp:revision>
  <dcterms:created xsi:type="dcterms:W3CDTF">2014-05-18T13:14:49Z</dcterms:created>
  <dcterms:modified xsi:type="dcterms:W3CDTF">2014-09-27T11:02:05Z</dcterms:modified>
</cp:coreProperties>
</file>