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4" y="2226504"/>
            <a:ext cx="641081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4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164196" y="1819273"/>
            <a:ext cx="990599" cy="24771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916717" y="3254881"/>
            <a:ext cx="3859795" cy="24771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5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4961454"/>
            <a:ext cx="69571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3" y="5528192"/>
            <a:ext cx="6957171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7172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488024"/>
            <a:ext cx="6957172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4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01383" y="651691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658537" y="2900293"/>
            <a:ext cx="67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6" y="927100"/>
            <a:ext cx="6673750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02885" y="3809279"/>
            <a:ext cx="6116655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7"/>
            <a:ext cx="6872312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9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2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024909"/>
            <a:ext cx="6957171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7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0"/>
            <a:ext cx="69588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2489200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38643" y="3147164"/>
            <a:ext cx="25062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9415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0" y="3147164"/>
            <a:ext cx="251216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2489200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57680" y="3147164"/>
            <a:ext cx="2509677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0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927100"/>
            <a:ext cx="687403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3" y="4179596"/>
            <a:ext cx="25062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3976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2" y="4837559"/>
            <a:ext cx="25062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5386" y="4179595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49288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95386" y="484820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5196" y="4179596"/>
            <a:ext cx="251216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17694" y="2489200"/>
            <a:ext cx="2183073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55196" y="4837559"/>
            <a:ext cx="251216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0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56410" y="6387911"/>
            <a:ext cx="1073149" cy="228659"/>
          </a:xfrm>
        </p:spPr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144" y="6387910"/>
            <a:ext cx="418144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3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880455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49440" y="402165"/>
            <a:ext cx="499477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657418" y="1626980"/>
            <a:ext cx="5995993" cy="3604043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906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505" y="1447799"/>
            <a:ext cx="1206309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966" y="1447799"/>
            <a:ext cx="4785014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25" y="6365498"/>
            <a:ext cx="418144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134" y="927099"/>
            <a:ext cx="6872311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62" y="2257588"/>
            <a:ext cx="3348228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6" y="2257588"/>
            <a:ext cx="3339392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9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201"/>
            <a:ext cx="3940062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6" y="2489203"/>
            <a:ext cx="3940062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411" y="2489200"/>
            <a:ext cx="3936294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3" y="3248491"/>
            <a:ext cx="3940062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1"/>
            <a:ext cx="3940061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5836"/>
            <a:ext cx="3940062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6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3" y="1447800"/>
            <a:ext cx="293863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47800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38645" y="3086846"/>
            <a:ext cx="2938638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5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381390"/>
            <a:ext cx="3236013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086100"/>
            <a:ext cx="3236013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8501" y="295731"/>
            <a:ext cx="857250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1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20" y="0"/>
            <a:ext cx="9907720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8643" y="927100"/>
            <a:ext cx="687403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414" y="2489200"/>
            <a:ext cx="6874032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65499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1501908-2F40-48E7-B5AA-CBEAE41FF1F2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18501" y="295731"/>
            <a:ext cx="857250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71A84F0-929F-4C58-B69D-5FD6B8C1F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9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973" y="1411765"/>
            <a:ext cx="3422708" cy="192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5" y="1175632"/>
            <a:ext cx="3422708" cy="216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" y="3959065"/>
            <a:ext cx="3422708" cy="192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15" y="4084900"/>
            <a:ext cx="3422708" cy="192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22" y="2012819"/>
            <a:ext cx="3557651" cy="266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691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</TotalTime>
  <Words>0</Words>
  <Application>Microsoft Office PowerPoint</Application>
  <PresentationFormat>Лист A4 (210x297 мм)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 (конференц-зал)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PIXEL-2</dc:creator>
  <cp:lastModifiedBy>PIXEL-2</cp:lastModifiedBy>
  <cp:revision>1</cp:revision>
  <dcterms:created xsi:type="dcterms:W3CDTF">2013-11-06T13:00:36Z</dcterms:created>
  <dcterms:modified xsi:type="dcterms:W3CDTF">2013-11-06T13:02:39Z</dcterms:modified>
</cp:coreProperties>
</file>