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CBFC16"/>
    <a:srgbClr val="0000FF"/>
    <a:srgbClr val="FF3399"/>
    <a:srgbClr val="FFFF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5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730F-BF5D-476B-A63B-04AB9AC5EE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4B98-5ADB-42D9-8FDE-20D509CB9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730F-BF5D-476B-A63B-04AB9AC5EE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4B98-5ADB-42D9-8FDE-20D509CB9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730F-BF5D-476B-A63B-04AB9AC5EE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4B98-5ADB-42D9-8FDE-20D509CB9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730F-BF5D-476B-A63B-04AB9AC5EE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4B98-5ADB-42D9-8FDE-20D509CB9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730F-BF5D-476B-A63B-04AB9AC5EE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4B98-5ADB-42D9-8FDE-20D509CB9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730F-BF5D-476B-A63B-04AB9AC5EE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4B98-5ADB-42D9-8FDE-20D509CB9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730F-BF5D-476B-A63B-04AB9AC5EE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4B98-5ADB-42D9-8FDE-20D509CB9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730F-BF5D-476B-A63B-04AB9AC5EE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4B98-5ADB-42D9-8FDE-20D509CB9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730F-BF5D-476B-A63B-04AB9AC5EE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4B98-5ADB-42D9-8FDE-20D509CB9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730F-BF5D-476B-A63B-04AB9AC5EE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4B98-5ADB-42D9-8FDE-20D509CB9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730F-BF5D-476B-A63B-04AB9AC5EE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7A4B98-5ADB-42D9-8FDE-20D509CB9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CB730F-BF5D-476B-A63B-04AB9AC5EE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7A4B98-5ADB-42D9-8FDE-20D509CB96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3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6624736" cy="17281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НЕДЕЛЯ ИГРЫ </a:t>
            </a:r>
            <a:b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</a:br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И ИГРУШЕК</a:t>
            </a:r>
            <a:endParaRPr lang="ru-RU" b="1" dirty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365104"/>
            <a:ext cx="2016224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ГРУППА</a:t>
            </a:r>
            <a:endParaRPr lang="ru-RU" sz="3200" b="1" dirty="0">
              <a:solidFill>
                <a:srgbClr val="0000FF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1028" name="Picture 4" descr="Солнце, солнышко Солнце раздвигает тучки смайл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3024336" cy="30243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347864" y="4293096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</a:t>
            </a:r>
            <a:r>
              <a:rPr lang="ru-RU" sz="5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СОЛНЫШКО</a:t>
            </a:r>
            <a:r>
              <a:rPr lang="en-US" sz="5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”</a:t>
            </a:r>
            <a:endParaRPr lang="ru-RU" sz="5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 ГОРОД МАСТЕРОВ»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Маленькие строители: стихи детям о строительных профессия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54006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87824" y="4757761"/>
            <a:ext cx="57606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люблю пилить, строгать,</a:t>
            </a:r>
            <a:b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Гвозди ловко забивать.</a:t>
            </a:r>
            <a:b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Стану взрослым я когда,</a:t>
            </a:r>
            <a:b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Буду строить города!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20688"/>
            <a:ext cx="4001648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Строим домики для сказочных героев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C:\Users\hp\Pictures\127___11\IMG_18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816424" cy="3269661"/>
          </a:xfrm>
          <a:prstGeom prst="rect">
            <a:avLst/>
          </a:prstGeom>
          <a:noFill/>
        </p:spPr>
      </p:pic>
      <p:pic>
        <p:nvPicPr>
          <p:cNvPr id="5" name="Рисунок 4" descr="IMG_18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1008"/>
            <a:ext cx="3960440" cy="297033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 Игры наших бабушек и   дедушек»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_1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888431" cy="3312367"/>
          </a:xfrm>
        </p:spPr>
      </p:pic>
      <p:pic>
        <p:nvPicPr>
          <p:cNvPr id="5" name="Рисунок 4" descr="IMG_1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996952"/>
            <a:ext cx="3707904" cy="3456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3608" y="5589240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У нас в гостях Малышева Ольга Юрьевна, бабушка Саши Иванова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1916832"/>
            <a:ext cx="2376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Игра «КАРАВАЙ»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« Игры разных народов»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IMG_1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3568947" cy="2808311"/>
          </a:xfrm>
        </p:spPr>
      </p:pic>
      <p:pic>
        <p:nvPicPr>
          <p:cNvPr id="5" name="Рисунок 4" descr="IMG_1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4032448" cy="3501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5229200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Даже в сильную жару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Резво скачет кенгуру,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Вместе с ней, участник гонок,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В сумке скачет кенгурёнок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772816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Австралийская игра «КЕНГУРУ»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«Играем всей семьей»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1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4464496" cy="3600400"/>
          </a:xfr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436096" y="2690582"/>
            <a:ext cx="3707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люблю свой детский сад,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нем полным-полно ребят.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Раз, два, три, четыре, пять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Жаль, что всех не сосчитать.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сто их, может двести.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Хорошо, когда мы вместе!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BFC16"/>
                </a:solidFill>
              </a:rPr>
              <a:t>«Музыка и танцы народов мира»</a:t>
            </a:r>
            <a:endParaRPr lang="ru-RU" b="1" dirty="0">
              <a:solidFill>
                <a:srgbClr val="CBFC16"/>
              </a:solidFill>
            </a:endParaRPr>
          </a:p>
        </p:txBody>
      </p:sp>
      <p:pic>
        <p:nvPicPr>
          <p:cNvPr id="4" name="Содержимое 3" descr="IMG_1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3960439" cy="3384376"/>
          </a:xfrm>
        </p:spPr>
      </p:pic>
      <p:pic>
        <p:nvPicPr>
          <p:cNvPr id="6" name="Рисунок 5" descr="IMG_18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3888432" cy="33843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35896" y="5517232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2D050"/>
                </a:solidFill>
              </a:rPr>
              <a:t>Мы милашки,</a:t>
            </a:r>
            <a:br>
              <a:rPr lang="ru-RU" sz="2000" b="1" i="1" dirty="0" smtClean="0">
                <a:solidFill>
                  <a:srgbClr val="92D050"/>
                </a:solidFill>
              </a:rPr>
            </a:br>
            <a:r>
              <a:rPr lang="ru-RU" sz="2000" b="1" i="1" dirty="0" smtClean="0">
                <a:solidFill>
                  <a:srgbClr val="92D050"/>
                </a:solidFill>
              </a:rPr>
              <a:t>Куклы-неваляшки,</a:t>
            </a:r>
            <a:br>
              <a:rPr lang="ru-RU" sz="2000" b="1" i="1" dirty="0" smtClean="0">
                <a:solidFill>
                  <a:srgbClr val="92D050"/>
                </a:solidFill>
              </a:rPr>
            </a:br>
            <a:r>
              <a:rPr lang="ru-RU" sz="2000" b="1" i="1" dirty="0" smtClean="0">
                <a:solidFill>
                  <a:srgbClr val="92D050"/>
                </a:solidFill>
              </a:rPr>
              <a:t>Куклы-неваляшки, </a:t>
            </a:r>
            <a:br>
              <a:rPr lang="ru-RU" sz="2000" b="1" i="1" dirty="0" smtClean="0">
                <a:solidFill>
                  <a:srgbClr val="92D050"/>
                </a:solidFill>
              </a:rPr>
            </a:br>
            <a:r>
              <a:rPr lang="ru-RU" sz="2000" b="1" i="1" dirty="0" smtClean="0">
                <a:solidFill>
                  <a:srgbClr val="92D050"/>
                </a:solidFill>
              </a:rPr>
              <a:t>Яркие рубашки</a:t>
            </a:r>
            <a:endParaRPr lang="ru-RU" sz="2000" b="1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113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НЕДЕЛЯ ИГРЫ  И ИГРУШЕК</vt:lpstr>
      <vt:lpstr>« ГОРОД МАСТЕРОВ»</vt:lpstr>
      <vt:lpstr>Строим домики для сказочных героев</vt:lpstr>
      <vt:lpstr>« Игры наших бабушек и   дедушек»</vt:lpstr>
      <vt:lpstr>« Игры разных народов»</vt:lpstr>
      <vt:lpstr>«Играем всей семьей»</vt:lpstr>
      <vt:lpstr>«Музыка и танцы народов мира»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ИГРЫ И ИГРУШЕК</dc:title>
  <dc:creator>hp</dc:creator>
  <cp:lastModifiedBy>hp</cp:lastModifiedBy>
  <cp:revision>16</cp:revision>
  <dcterms:created xsi:type="dcterms:W3CDTF">2014-11-16T11:53:09Z</dcterms:created>
  <dcterms:modified xsi:type="dcterms:W3CDTF">2014-11-16T16:54:12Z</dcterms:modified>
</cp:coreProperties>
</file>