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87" r:id="rId4"/>
    <p:sldId id="266" r:id="rId5"/>
    <p:sldId id="268" r:id="rId6"/>
    <p:sldId id="267" r:id="rId7"/>
    <p:sldId id="269" r:id="rId8"/>
    <p:sldId id="280" r:id="rId9"/>
    <p:sldId id="271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5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5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1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9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2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9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9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9E46-07FB-4874-B9E3-6F6F8D27BD8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B338-C958-433A-8108-C6DFCAA5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41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018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00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09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7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83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26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2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634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58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3208080</dc:creator>
  <cp:lastModifiedBy>3208080</cp:lastModifiedBy>
  <cp:revision>28</cp:revision>
  <dcterms:created xsi:type="dcterms:W3CDTF">2015-04-14T16:25:50Z</dcterms:created>
  <dcterms:modified xsi:type="dcterms:W3CDTF">2015-04-28T16:36:53Z</dcterms:modified>
</cp:coreProperties>
</file>