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021" y="-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0CE5-B4F0-41F0-AC8B-0507CC0485A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1893A-CE25-4D48-A767-C9BC9DA279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 smtClean="0"/>
              <a:t>Полезные ископаемые Челябинской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Золото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Челябинская область является </a:t>
            </a:r>
            <a:r>
              <a:rPr lang="ru-RU" dirty="0"/>
              <a:t>старым </a:t>
            </a:r>
            <a:r>
              <a:rPr lang="ru-RU" dirty="0" smtClean="0"/>
              <a:t>золотопромышленным </a:t>
            </a:r>
            <a:r>
              <a:rPr lang="ru-RU" dirty="0"/>
              <a:t>районом на Урале. Месторождения золота связаны как с коренными породами (рудное золото), так и с речными отложениями (россыпное золото).</a:t>
            </a:r>
          </a:p>
        </p:txBody>
      </p:sp>
      <p:pic>
        <p:nvPicPr>
          <p:cNvPr id="5122" name="Picture 2" descr="C:\Users\женя\Desktop\199884bab09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196752"/>
            <a:ext cx="403860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Добыча </a:t>
            </a:r>
            <a:r>
              <a:rPr lang="ru-RU" dirty="0"/>
              <a:t>россыпного золота в крае ведется в </a:t>
            </a:r>
            <a:r>
              <a:rPr lang="ru-RU" dirty="0" err="1"/>
              <a:t>Миасском</a:t>
            </a:r>
            <a:r>
              <a:rPr lang="ru-RU" dirty="0"/>
              <a:t> золотоносном районе. Здесь были найдены довольно крупные самородки золота. Так, в 1842 году был обнаружен самородок весом около 36 кг, являющийся самым крупным из найденных на территории страны. В 1936 году были найдены два самородка весом 14,4 и 9,5 кг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Драгоценные </a:t>
            </a:r>
            <a:r>
              <a:rPr lang="ru-RU" dirty="0"/>
              <a:t>и поделочные камни встречаются в трех местах - в </a:t>
            </a:r>
            <a:r>
              <a:rPr lang="ru-RU" dirty="0" err="1"/>
              <a:t>Ильменских</a:t>
            </a:r>
            <a:r>
              <a:rPr lang="ru-RU" dirty="0"/>
              <a:t>, Вишневых горах и возле </a:t>
            </a:r>
            <a:r>
              <a:rPr lang="ru-RU" dirty="0" smtClean="0"/>
              <a:t>Пласта. </a:t>
            </a:r>
            <a:r>
              <a:rPr lang="ru-RU" dirty="0" err="1" smtClean="0"/>
              <a:t>Ильменские</a:t>
            </a:r>
            <a:r>
              <a:rPr lang="ru-RU" dirty="0" smtClean="0"/>
              <a:t> горы  </a:t>
            </a:r>
            <a:r>
              <a:rPr lang="ru-RU" dirty="0"/>
              <a:t> - настоящий минералогический музеи. Здесь встречаются амазонит, гиацинт, аметист, </a:t>
            </a:r>
            <a:r>
              <a:rPr lang="ru-RU" dirty="0" smtClean="0"/>
              <a:t>опал, топаз ,</a:t>
            </a:r>
            <a:r>
              <a:rPr lang="ru-RU" dirty="0"/>
              <a:t> </a:t>
            </a:r>
            <a:r>
              <a:rPr lang="ru-RU" dirty="0" smtClean="0"/>
              <a:t>гранат , </a:t>
            </a:r>
            <a:r>
              <a:rPr lang="ru-RU" dirty="0"/>
              <a:t>малахит, </a:t>
            </a:r>
            <a:r>
              <a:rPr lang="ru-RU" dirty="0" smtClean="0"/>
              <a:t>яшма</a:t>
            </a:r>
            <a:r>
              <a:rPr lang="ru-RU" dirty="0"/>
              <a:t>, сапфир, рубин, солнечный, лунный и арабский камень и т. д.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Аметист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Топаз</a:t>
            </a:r>
            <a:endParaRPr lang="ru-RU" sz="3600" dirty="0"/>
          </a:p>
        </p:txBody>
      </p:sp>
      <p:pic>
        <p:nvPicPr>
          <p:cNvPr id="6146" name="Picture 2" descr="C:\Users\женя\Desktop\13527990554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131" y="2492896"/>
            <a:ext cx="4230257" cy="3172693"/>
          </a:xfrm>
          <a:prstGeom prst="rect">
            <a:avLst/>
          </a:prstGeom>
          <a:noFill/>
        </p:spPr>
      </p:pic>
      <p:pic>
        <p:nvPicPr>
          <p:cNvPr id="6147" name="Picture 3" descr="C:\Users\женя\Desktop\topazy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560663"/>
            <a:ext cx="3384376" cy="3028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Малахит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Яшма</a:t>
            </a:r>
            <a:endParaRPr lang="ru-RU" sz="3200" dirty="0"/>
          </a:p>
        </p:txBody>
      </p:sp>
      <p:pic>
        <p:nvPicPr>
          <p:cNvPr id="7170" name="Picture 2" descr="C:\Users\женя\Desktop\malahit_azurit_1109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ect">
            <a:avLst/>
          </a:prstGeom>
          <a:noFill/>
        </p:spPr>
      </p:pic>
      <p:pic>
        <p:nvPicPr>
          <p:cNvPr id="7171" name="Picture 3" descr="C:\Users\женя\Desktop\krasnaja_jashma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660114"/>
            <a:ext cx="4041775" cy="2980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/>
              <a:t>Недра </a:t>
            </a:r>
            <a:r>
              <a:rPr lang="ru-RU" dirty="0" smtClean="0"/>
              <a:t>Челябинской  </a:t>
            </a:r>
            <a:r>
              <a:rPr lang="ru-RU" dirty="0"/>
              <a:t>области (особенно ее горная часть) богаты различными полезными ископаемыми. Уральские горы очень древние и сильно разрушены. По существу, это только сохранившиеся основания былых гор. Все, что когда то было скрыто на большом глубине, теперь оказалось почти на поверхности. Значительная доля полезных ископаемых Урала сосредоточена в пределах Челябинской области.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женя\Desktop\map_min_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200800" cy="6521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Более </a:t>
            </a:r>
            <a:r>
              <a:rPr lang="ru-RU" dirty="0"/>
              <a:t>20 месторождений содержат железную руду. В первую очередь это Магнитогорское месторождение, на базе которого начинал работу крупнейший в стране Магнитогорский металлургический комбинат. Месторождение это известно с 1747 года. Общие запасы руды насчитывали примерно 200 млн. тонн, содержание железа в рудах – 50-54%.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ru-RU" dirty="0" smtClean="0"/>
              <a:t>Руда чёрных и цветных металлов.</a:t>
            </a:r>
            <a:endParaRPr lang="ru-RU" dirty="0"/>
          </a:p>
        </p:txBody>
      </p:sp>
      <p:pic>
        <p:nvPicPr>
          <p:cNvPr id="2055" name="Picture 7" descr="C:\Users\женя\Desktop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3696227" cy="4536504"/>
          </a:xfrm>
          <a:prstGeom prst="rect">
            <a:avLst/>
          </a:prstGeom>
          <a:noFill/>
        </p:spPr>
      </p:pic>
      <p:pic>
        <p:nvPicPr>
          <p:cNvPr id="2056" name="Picture 8" descr="C:\Users\женя\Desktop\0016-016-Estestvennye-apat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44824"/>
            <a:ext cx="3079998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Медь   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Алюминий</a:t>
            </a:r>
            <a:endParaRPr lang="ru-RU" sz="3200" dirty="0"/>
          </a:p>
        </p:txBody>
      </p:sp>
      <p:pic>
        <p:nvPicPr>
          <p:cNvPr id="3074" name="Picture 2" descr="C:\Users\женя\Desktop\img149800_2-25_Obrazets_medi_v_prirod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15" y="2204864"/>
            <a:ext cx="4364333" cy="3888432"/>
          </a:xfrm>
          <a:prstGeom prst="rect">
            <a:avLst/>
          </a:prstGeom>
          <a:noFill/>
        </p:spPr>
      </p:pic>
      <p:pic>
        <p:nvPicPr>
          <p:cNvPr id="3075" name="Picture 3" descr="C:\Users\женя\Desktop\95845240_large_Alyuminiy__4_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0268" y="2174875"/>
            <a:ext cx="3951288" cy="395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/>
              <a:t> результате интенсивной эксплуатации многие рудные место рождения Южного Урала оскудевают. Так, в настоящее время, руды горы Магнитной почти полностью выработаны.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Химическое сырьё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Из </a:t>
            </a:r>
            <a:r>
              <a:rPr lang="ru-RU" dirty="0"/>
              <a:t>полезных ископаемых, относящихся к химическому сырью, на территории области имеются тальк, фосфориты, серные колчеданы, соли. Наиболее крупные тальковые месторождения размещаются в районе </a:t>
            </a:r>
            <a:r>
              <a:rPr lang="ru-RU" dirty="0" smtClean="0"/>
              <a:t>Миасса.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Тальк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Фосфориты</a:t>
            </a:r>
            <a:endParaRPr lang="ru-RU" sz="3200" dirty="0"/>
          </a:p>
        </p:txBody>
      </p:sp>
      <p:pic>
        <p:nvPicPr>
          <p:cNvPr id="4098" name="Picture 2" descr="C:\Users\женя\Desktop\13433190504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4864"/>
            <a:ext cx="4042792" cy="3744416"/>
          </a:xfrm>
          <a:prstGeom prst="rect">
            <a:avLst/>
          </a:prstGeom>
          <a:noFill/>
        </p:spPr>
      </p:pic>
      <p:pic>
        <p:nvPicPr>
          <p:cNvPr id="4100" name="Picture 4" descr="C:\Users\женя\Desktop\813920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01925"/>
            <a:ext cx="3546621" cy="3675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272</Words>
  <Application>Microsoft Office PowerPoint</Application>
  <PresentationFormat>Экран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Полезные ископаемые Челябинской области</vt:lpstr>
      <vt:lpstr>Слайд 2</vt:lpstr>
      <vt:lpstr>Слайд 3</vt:lpstr>
      <vt:lpstr>Слайд 4</vt:lpstr>
      <vt:lpstr>Руда чёрных и цветных металлов.</vt:lpstr>
      <vt:lpstr>Слайд 6</vt:lpstr>
      <vt:lpstr>Слайд 7</vt:lpstr>
      <vt:lpstr>Химическое сырьё</vt:lpstr>
      <vt:lpstr>Слайд 9</vt:lpstr>
      <vt:lpstr>Золото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ископаемые Челябинской области</dc:title>
  <dc:creator>женя</dc:creator>
  <cp:lastModifiedBy>женя</cp:lastModifiedBy>
  <cp:revision>12</cp:revision>
  <dcterms:created xsi:type="dcterms:W3CDTF">2014-04-26T04:25:38Z</dcterms:created>
  <dcterms:modified xsi:type="dcterms:W3CDTF">2014-04-28T16:46:33Z</dcterms:modified>
</cp:coreProperties>
</file>