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6BC6A-6CA3-4B4D-B55B-3FB66F83D7E7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D106F-6941-4BB4-9203-8512C4445A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6BC6A-6CA3-4B4D-B55B-3FB66F83D7E7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D106F-6941-4BB4-9203-8512C4445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6BC6A-6CA3-4B4D-B55B-3FB66F83D7E7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D106F-6941-4BB4-9203-8512C4445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6BC6A-6CA3-4B4D-B55B-3FB66F83D7E7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D106F-6941-4BB4-9203-8512C4445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6BC6A-6CA3-4B4D-B55B-3FB66F83D7E7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D106F-6941-4BB4-9203-8512C4445A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6BC6A-6CA3-4B4D-B55B-3FB66F83D7E7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D106F-6941-4BB4-9203-8512C4445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6BC6A-6CA3-4B4D-B55B-3FB66F83D7E7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D106F-6941-4BB4-9203-8512C4445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6BC6A-6CA3-4B4D-B55B-3FB66F83D7E7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D106F-6941-4BB4-9203-8512C4445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6BC6A-6CA3-4B4D-B55B-3FB66F83D7E7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D106F-6941-4BB4-9203-8512C4445A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6BC6A-6CA3-4B4D-B55B-3FB66F83D7E7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D106F-6941-4BB4-9203-8512C4445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6BC6A-6CA3-4B4D-B55B-3FB66F83D7E7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D106F-6941-4BB4-9203-8512C4445A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06BC6A-6CA3-4B4D-B55B-3FB66F83D7E7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47D106F-6941-4BB4-9203-8512C4445A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825552"/>
            <a:ext cx="7694672" cy="40324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900" b="1" dirty="0" smtClean="0"/>
              <a:t>Учебное проектирование как педагогическая технология</a:t>
            </a:r>
            <a:br>
              <a:rPr lang="ru-RU" sz="4900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200" b="1" dirty="0" smtClean="0"/>
              <a:t>Учитель ГБОУ СОШ №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654</a:t>
            </a:r>
            <a:br>
              <a:rPr lang="ru-RU" sz="3200" b="1" dirty="0" smtClean="0"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cs typeface="Arial" pitchFamily="34" charset="0"/>
              </a:rPr>
              <a:t>Никифорова Татьяна </a:t>
            </a:r>
            <a:r>
              <a:rPr lang="ru-RU" sz="3200" b="1" smtClean="0">
                <a:cs typeface="Arial" pitchFamily="34" charset="0"/>
              </a:rPr>
              <a:t>Александрвна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85293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«Педагогическая технология» </a:t>
            </a:r>
            <a:r>
              <a:rPr lang="ru-RU" dirty="0" smtClean="0"/>
              <a:t>- продуманная во всех деталях </a:t>
            </a:r>
            <a:r>
              <a:rPr lang="ru-RU" u="sng" dirty="0" smtClean="0"/>
              <a:t>модель</a:t>
            </a:r>
            <a:r>
              <a:rPr lang="ru-RU" dirty="0" smtClean="0"/>
              <a:t> совместной педагогической деятельности по проектированию, организации и проведению </a:t>
            </a:r>
            <a:r>
              <a:rPr lang="ru-RU" u="sng" dirty="0" smtClean="0"/>
              <a:t>учебного процесса </a:t>
            </a:r>
            <a:r>
              <a:rPr lang="ru-RU" dirty="0" smtClean="0"/>
              <a:t>с безусловным обеспечением комфортных условий для учащихся и учителя (В.М.Монахов).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096" y="332656"/>
            <a:ext cx="8136904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/>
              <a:t>Что такое учебное проектирование?</a:t>
            </a:r>
            <a:endParaRPr lang="ru-RU" sz="3600" b="1" i="1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755576" y="2780928"/>
            <a:ext cx="8136904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07096" y="2708920"/>
            <a:ext cx="8136904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59632" y="3212976"/>
            <a:ext cx="8136904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007096" y="1628800"/>
            <a:ext cx="8136904" cy="316835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9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Учебно</a:t>
            </a:r>
            <a:r>
              <a:rPr lang="ru-RU" sz="39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– познавательная, творческая, практическая деятельность учащихся и учителя, имеющая общую цель и направлена на достижение общего результата деятельности.</a:t>
            </a:r>
            <a:endParaRPr kumimoji="0" lang="ru-RU" sz="390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34888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Цель учебного проектирования: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научить проектированию минимального уровня сложности, формирование основополагающих умений учебного </a:t>
            </a:r>
            <a:r>
              <a:rPr lang="ru-RU" dirty="0" smtClean="0"/>
              <a:t>проектирования у обучаемых младшей школы.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0"/>
            <a:ext cx="7507560" cy="923362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Учебный проект для учителя</a:t>
            </a:r>
            <a:endParaRPr lang="ru-RU" sz="32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980728"/>
            <a:ext cx="7406640" cy="5544616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 smtClean="0"/>
              <a:t> Дидактическое средство развития, обучения и воспитания, позволяющее формировать специфические умения и навыки проектирования учащихся.</a:t>
            </a:r>
          </a:p>
          <a:p>
            <a:r>
              <a:rPr lang="ru-RU" sz="2800" b="1" i="1" dirty="0" smtClean="0"/>
              <a:t>Позволяет обучить: </a:t>
            </a:r>
            <a:endParaRPr lang="ru-RU" sz="2800" i="1" dirty="0" smtClean="0"/>
          </a:p>
          <a:p>
            <a:pPr lvl="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2800" dirty="0" smtClean="0"/>
              <a:t> </a:t>
            </a:r>
            <a:r>
              <a:rPr lang="ru-RU" sz="2800" dirty="0" err="1" smtClean="0"/>
              <a:t>проблематизации</a:t>
            </a:r>
            <a:r>
              <a:rPr lang="ru-RU" sz="2800" dirty="0" smtClean="0"/>
              <a:t> (рассмотрению проблемного поля, формулированию ведущей проблемы, постановке вытекающих из неё задач);</a:t>
            </a:r>
          </a:p>
          <a:p>
            <a:pPr lvl="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2800" dirty="0" err="1" smtClean="0"/>
              <a:t>целеполаганию</a:t>
            </a:r>
            <a:r>
              <a:rPr lang="ru-RU" sz="2800" dirty="0" smtClean="0"/>
              <a:t> и планированию содержательной деятельности ученика;</a:t>
            </a:r>
          </a:p>
          <a:p>
            <a:pPr lvl="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2800" dirty="0" smtClean="0"/>
              <a:t>самоанализу и рефлексии;</a:t>
            </a:r>
          </a:p>
          <a:p>
            <a:pPr lvl="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2800" dirty="0" smtClean="0"/>
              <a:t>представлению результатов деятельности и хода работы;</a:t>
            </a:r>
          </a:p>
          <a:p>
            <a:pPr lvl="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2800" dirty="0" smtClean="0"/>
              <a:t>презентации в различных формах;</a:t>
            </a:r>
          </a:p>
          <a:p>
            <a:pPr lvl="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2800" dirty="0" smtClean="0"/>
              <a:t>поиску и отбору актуальной информации;</a:t>
            </a:r>
          </a:p>
          <a:p>
            <a:pPr lvl="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2800" dirty="0" smtClean="0"/>
              <a:t>практическому применению знаний.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88640"/>
            <a:ext cx="7507560" cy="923362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Учебный проект для ученика</a:t>
            </a:r>
            <a:endParaRPr lang="ru-RU" sz="32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980728"/>
            <a:ext cx="7406640" cy="554461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</a:t>
            </a:r>
          </a:p>
          <a:p>
            <a:r>
              <a:rPr lang="ru-RU" sz="2800" b="1" i="1" dirty="0" smtClean="0"/>
              <a:t>Позволяет: </a:t>
            </a:r>
            <a:endParaRPr lang="ru-RU" sz="2800" i="1" dirty="0" smtClean="0"/>
          </a:p>
          <a:p>
            <a:pPr lvl="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2800" dirty="0" smtClean="0"/>
              <a:t> раскрыть творческий потенциал;</a:t>
            </a:r>
          </a:p>
          <a:p>
            <a:pPr lvl="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2800" dirty="0" smtClean="0"/>
              <a:t>проявить себя индивидуально и в группе;</a:t>
            </a:r>
          </a:p>
          <a:p>
            <a:pPr lvl="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2800" dirty="0" smtClean="0"/>
              <a:t>попробовать свои силы, применить знания;</a:t>
            </a:r>
          </a:p>
          <a:p>
            <a:pPr lvl="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2800" dirty="0" smtClean="0"/>
              <a:t>публично продемонстрировать достигнутый результат.</a:t>
            </a:r>
          </a:p>
          <a:p>
            <a:pPr lvl="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92696"/>
            <a:ext cx="7498080" cy="79208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Учебное проектирование: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645920" y="2060848"/>
            <a:ext cx="7498080" cy="79208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900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б</a:t>
            </a:r>
            <a:r>
              <a:rPr lang="ru-RU" sz="39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есконфликтная педагогика</a:t>
            </a:r>
            <a:r>
              <a:rPr kumimoji="0" lang="ru-RU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9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860032" y="1124744"/>
            <a:ext cx="14401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860032" y="2708920"/>
            <a:ext cx="14401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331640" y="3212976"/>
            <a:ext cx="7498080" cy="1008112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в</a:t>
            </a:r>
            <a:r>
              <a:rPr lang="ru-RU" sz="4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дохновение творчества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860032" y="4293096"/>
            <a:ext cx="14401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331640" y="4941168"/>
            <a:ext cx="7498080" cy="1584176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р</a:t>
            </a:r>
            <a:r>
              <a:rPr lang="ru-RU" sz="4000" b="1" noProof="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езультативная</a:t>
            </a:r>
            <a:r>
              <a:rPr lang="ru-RU" sz="4000" b="1" noProof="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noProof="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созидательная среда 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237</TotalTime>
  <Words>181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   Учебное проектирование как педагогическая технология   Учитель ГБОУ СОШ № 654 Никифорова Татьяна Александрвна   </vt:lpstr>
      <vt:lpstr>«Педагогическая технология» - продуманная во всех деталях модель совместной педагогической деятельности по проектированию, организации и проведению учебного процесса с безусловным обеспечением комфортных условий для учащихся и учителя (В.М.Монахов). </vt:lpstr>
      <vt:lpstr>Что такое учебное проектирование?</vt:lpstr>
      <vt:lpstr>Цель учебного проектирования: научить проектированию минимального уровня сложности, формирование основополагающих умений учебного проектирования у обучаемых младшей школы. </vt:lpstr>
      <vt:lpstr>Учебный проект для учителя</vt:lpstr>
      <vt:lpstr>Учебный проект для ученика</vt:lpstr>
      <vt:lpstr>Учебное проектирование: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Учебное проектирование как педагогическая технология      Учитель ГБОУ СОШ № 654 Никифорова Т.А.</dc:title>
  <dc:creator>Татушка</dc:creator>
  <cp:lastModifiedBy>user</cp:lastModifiedBy>
  <cp:revision>24</cp:revision>
  <dcterms:created xsi:type="dcterms:W3CDTF">2015-06-04T14:51:42Z</dcterms:created>
  <dcterms:modified xsi:type="dcterms:W3CDTF">2015-06-05T08:16:35Z</dcterms:modified>
</cp:coreProperties>
</file>