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68" r:id="rId4"/>
    <p:sldId id="303" r:id="rId5"/>
    <p:sldId id="267" r:id="rId6"/>
    <p:sldId id="271" r:id="rId7"/>
    <p:sldId id="287" r:id="rId8"/>
    <p:sldId id="277" r:id="rId9"/>
    <p:sldId id="298" r:id="rId10"/>
    <p:sldId id="273" r:id="rId11"/>
    <p:sldId id="274" r:id="rId12"/>
    <p:sldId id="278" r:id="rId13"/>
    <p:sldId id="306" r:id="rId14"/>
    <p:sldId id="290" r:id="rId15"/>
    <p:sldId id="289" r:id="rId16"/>
    <p:sldId id="307" r:id="rId17"/>
    <p:sldId id="292" r:id="rId18"/>
    <p:sldId id="295" r:id="rId19"/>
    <p:sldId id="296" r:id="rId20"/>
    <p:sldId id="308" r:id="rId21"/>
    <p:sldId id="309" r:id="rId22"/>
    <p:sldId id="300" r:id="rId23"/>
    <p:sldId id="30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9DC1-0916-41ED-9B48-68A8B0F158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E4D3-E27C-44EC-BBCA-8E039840F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7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9DC1-0916-41ED-9B48-68A8B0F158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E4D3-E27C-44EC-BBCA-8E039840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9DC1-0916-41ED-9B48-68A8B0F158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E4D3-E27C-44EC-BBCA-8E039840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9DC1-0916-41ED-9B48-68A8B0F158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E4D3-E27C-44EC-BBCA-8E039840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9DC1-0916-41ED-9B48-68A8B0F158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5D7E4D3-E27C-44EC-BBCA-8E039840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9DC1-0916-41ED-9B48-68A8B0F158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E4D3-E27C-44EC-BBCA-8E039840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9DC1-0916-41ED-9B48-68A8B0F158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E4D3-E27C-44EC-BBCA-8E039840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9DC1-0916-41ED-9B48-68A8B0F158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E4D3-E27C-44EC-BBCA-8E039840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9DC1-0916-41ED-9B48-68A8B0F158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E4D3-E27C-44EC-BBCA-8E039840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9DC1-0916-41ED-9B48-68A8B0F158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E4D3-E27C-44EC-BBCA-8E039840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9DC1-0916-41ED-9B48-68A8B0F158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E4D3-E27C-44EC-BBCA-8E039840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429DC1-0916-41ED-9B48-68A8B0F1580B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D7E4D3-E27C-44EC-BBCA-8E039840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 advTm="7000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7;&#1095;&#1082;&#1072;\Desktop\&#1053;&#1086;&#1074;&#1072;&#1103;%20&#1087;&#1072;&#1087;&#1082;&#1072;\&#1086;%20&#1074;&#1086;&#1081;&#1085;&#1077;%20&#1090;&#1099;%20&#1087;&#1086;&#1084;&#1085;&#1080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nta-06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40009" y="6165304"/>
            <a:ext cx="82639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Содержимое 6" descr="0_7b884_b7a4d356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60648"/>
            <a:ext cx="2565860" cy="194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 войне ты пом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5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0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05337613_okazanie_pervojj_medicinskojj_pomoshhi.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rcRect r="935" b="1139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7658395bffb77f1b723fae358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0"/>
            <a:ext cx="5214974" cy="6858000"/>
          </a:xfrm>
        </p:spPr>
      </p:pic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93d2672a95fdc55fc66ebe26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8858280" cy="6858000"/>
          </a:xfrm>
        </p:spPr>
      </p:pic>
    </p:spTree>
  </p:cSld>
  <p:clrMapOvr>
    <a:masterClrMapping/>
  </p:clrMapOvr>
  <p:transition spd="med" advClick="0" advTm="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13.nnm.ru/8/1/2/d/8/812d82e9bb6202b2a258e29f4db8b731_fu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368981713491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8215370" cy="7929594"/>
          </a:xfrm>
        </p:spPr>
      </p:pic>
    </p:spTree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_7b884_b7a4d356_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857364"/>
            <a:ext cx="5987008" cy="4536503"/>
          </a:xfrm>
        </p:spPr>
      </p:pic>
      <p:pic>
        <p:nvPicPr>
          <p:cNvPr id="4" name="Содержимое 3" descr="0_58b5c_9b73e529_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1071546"/>
            <a:ext cx="2376264" cy="1944216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victory-day.ru/images/fnow/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28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0669"/>
            <a:ext cx="8229600" cy="6172200"/>
          </a:xfrm>
        </p:spPr>
      </p:pic>
    </p:spTree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to_new_pam_vov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-214338"/>
            <a:ext cx="5286412" cy="7286676"/>
          </a:xfrm>
        </p:spPr>
      </p:pic>
    </p:spTree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osvob_armaw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e092_1827ff6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29784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victory-day.ru/images/fnow/00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t0.gstatic.com/images?q=tbn:ANd9GcQGbFcGDLy4wAsbdMSQSwci9T736yv3RaW7uIHSdIMGwBuYQB423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5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to_new_pam_vov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8cdd9e400281356-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5180" y="548680"/>
            <a:ext cx="7533640" cy="5760045"/>
          </a:xfrm>
        </p:spPr>
      </p:pic>
      <p:sp>
        <p:nvSpPr>
          <p:cNvPr id="7" name="Прямоугольник 6"/>
          <p:cNvSpPr/>
          <p:nvPr/>
        </p:nvSpPr>
        <p:spPr>
          <a:xfrm>
            <a:off x="5004048" y="3356992"/>
            <a:ext cx="2736304" cy="165618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Помним…</a:t>
            </a:r>
          </a:p>
          <a:p>
            <a:pPr algn="ctr"/>
            <a:r>
              <a:rPr lang="ru-RU" sz="4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Гордимся…</a:t>
            </a:r>
            <a:endParaRPr lang="ru-RU" sz="4000" dirty="0">
              <a:solidFill>
                <a:schemeClr val="bg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6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0c748af91d3c25812c0d60b67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0"/>
            <a:ext cx="5357850" cy="6858000"/>
          </a:xfrm>
        </p:spPr>
      </p:pic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5429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20100122103555-%E2%B3%E9%ED%E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42f41b026f63babe23f0800ddc_pr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d5478b2-dcf0-4732-903f-9bab805bd24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7863_6374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myat_voin_obu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8769" y="260350"/>
            <a:ext cx="4646461" cy="6192838"/>
          </a:xfrm>
        </p:spPr>
      </p:pic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248</TotalTime>
  <Words>4</Words>
  <Application>Microsoft Office PowerPoint</Application>
  <PresentationFormat>Экран (4:3)</PresentationFormat>
  <Paragraphs>2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Анечка</cp:lastModifiedBy>
  <cp:revision>35</cp:revision>
  <dcterms:created xsi:type="dcterms:W3CDTF">2012-01-22T15:46:56Z</dcterms:created>
  <dcterms:modified xsi:type="dcterms:W3CDTF">2012-04-11T18:12:03Z</dcterms:modified>
</cp:coreProperties>
</file>