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5" r:id="rId2"/>
    <p:sldId id="307" r:id="rId3"/>
    <p:sldId id="308" r:id="rId4"/>
    <p:sldId id="310" r:id="rId5"/>
    <p:sldId id="30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84BDA-4855-4A2B-BDD2-4B97DAB1DEB2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FC657-E752-4FA2-9417-2CEA30D94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3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Дети должны уметь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Привычно должны соблюдать правила по технике безопасности при работе с колющими и режущими предметами</a:t>
            </a:r>
          </a:p>
          <a:p>
            <a:r>
              <a:rPr lang="ru-RU" sz="2000" dirty="0" smtClean="0"/>
              <a:t>Привычно соблюдать правила гигиены учебного труда, действуя самостоятельно и вместе с товарищами</a:t>
            </a:r>
          </a:p>
          <a:p>
            <a:r>
              <a:rPr lang="ru-RU" sz="2000" dirty="0" smtClean="0"/>
              <a:t>Готовить ткань к вышивке: стирка, просушивание в махровом полотенце, </a:t>
            </a:r>
            <a:r>
              <a:rPr lang="ru-RU" sz="2000" dirty="0" err="1" smtClean="0"/>
              <a:t>проутюживание</a:t>
            </a:r>
            <a:endParaRPr lang="ru-RU" sz="2000" dirty="0" smtClean="0"/>
          </a:p>
          <a:p>
            <a:r>
              <a:rPr lang="ru-RU" sz="2000" dirty="0" smtClean="0"/>
              <a:t>Перематывать пряжу из мотка в клубок</a:t>
            </a:r>
          </a:p>
          <a:p>
            <a:r>
              <a:rPr lang="ru-RU" sz="2000" dirty="0" smtClean="0"/>
              <a:t>Переводить рисунок на изнаночную сторону ткани через копировальную бумагу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       ОУУН</a:t>
            </a:r>
            <a:r>
              <a:rPr lang="ru-RU" sz="2400" dirty="0" smtClean="0">
                <a:solidFill>
                  <a:srgbClr val="FF0000"/>
                </a:solidFill>
              </a:rPr>
              <a:t> – </a:t>
            </a:r>
            <a:r>
              <a:rPr lang="ru-RU" sz="2400" dirty="0" err="1" smtClean="0">
                <a:solidFill>
                  <a:srgbClr val="FF0000"/>
                </a:solidFill>
              </a:rPr>
              <a:t>общеучебные</a:t>
            </a:r>
            <a:r>
              <a:rPr lang="ru-RU" sz="2400" dirty="0" smtClean="0">
                <a:solidFill>
                  <a:srgbClr val="FF0000"/>
                </a:solidFill>
              </a:rPr>
              <a:t> умения, навыки</a:t>
            </a:r>
          </a:p>
          <a:p>
            <a:r>
              <a:rPr lang="ru-RU" sz="2000" dirty="0" smtClean="0"/>
              <a:t>Самостоятельно  определять учебную задачу, планировать  работу</a:t>
            </a:r>
          </a:p>
          <a:p>
            <a:r>
              <a:rPr lang="ru-RU" sz="2000" dirty="0" smtClean="0"/>
              <a:t>Сознательно выбирать наиболее рациональные способы работы</a:t>
            </a:r>
          </a:p>
          <a:p>
            <a:r>
              <a:rPr lang="ru-RU" sz="2000" dirty="0" smtClean="0"/>
              <a:t>Овладеть разными формами  самоконтроля и самооценки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45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407870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571500"/>
            <a:ext cx="8229600" cy="17682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Чай индийский пьём вдвоём, дружба крепнет день за днём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87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5"/>
            <a:ext cx="3168351" cy="29462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22413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Picture 2" descr="C:\Users\Новичкова\Desktop\Фото\DSCN1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4" y="692696"/>
            <a:ext cx="36751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овичкова\Desktop\Фото\DSCN1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4" y="3933056"/>
            <a:ext cx="3672408" cy="25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64" y="3537942"/>
            <a:ext cx="4434188" cy="291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Наши успехи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</p:spPr>
      </p:pic>
    </p:spTree>
    <p:extLst>
      <p:ext uri="{BB962C8B-B14F-4D97-AF65-F5344CB8AC3E}">
        <p14:creationId xmlns:p14="http://schemas.microsoft.com/office/powerpoint/2010/main" val="337829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160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Как  </a:t>
            </a:r>
            <a:r>
              <a:rPr lang="ru-RU" sz="2400" dirty="0"/>
              <a:t>з</a:t>
            </a:r>
            <a:r>
              <a:rPr lang="ru-RU" sz="2400" dirty="0" smtClean="0"/>
              <a:t>дорово, что все мы здесь сегодня собрались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96944" cy="5832648"/>
          </a:xfrm>
        </p:spPr>
      </p:pic>
    </p:spTree>
    <p:extLst>
      <p:ext uri="{BB962C8B-B14F-4D97-AF65-F5344CB8AC3E}">
        <p14:creationId xmlns:p14="http://schemas.microsoft.com/office/powerpoint/2010/main" val="18288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105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Дети должны уметь</vt:lpstr>
      <vt:lpstr>Чай индийский пьём вдвоём, дружба крепнет день за днём</vt:lpstr>
      <vt:lpstr>Презентация PowerPoint</vt:lpstr>
      <vt:lpstr>Наши успехи</vt:lpstr>
      <vt:lpstr>Как  здорово, что все мы здесь сегодня собрались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Новичкова</dc:creator>
  <cp:lastModifiedBy>Новичкова</cp:lastModifiedBy>
  <cp:revision>96</cp:revision>
  <dcterms:created xsi:type="dcterms:W3CDTF">2015-04-22T12:26:52Z</dcterms:created>
  <dcterms:modified xsi:type="dcterms:W3CDTF">2015-04-29T14:43:41Z</dcterms:modified>
</cp:coreProperties>
</file>