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sldIdLst>
    <p:sldId id="273" r:id="rId2"/>
    <p:sldId id="275" r:id="rId3"/>
    <p:sldId id="277" r:id="rId4"/>
    <p:sldId id="27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F9D1E-926F-4478-BC62-ED90DCF50BA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EA1CA-53B2-462B-8ED5-1E6A05C90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0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3D6-FB49-4711-94E1-4DD933E3F10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1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B3D1-A3BC-4B68-A3E6-0B5EBABFD19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6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7EE1-4244-440A-901D-07007D391DC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8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7846-6C22-4C4A-BB6C-21317CD240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7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E692-6C5A-408F-BD83-73C28CF3BF6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8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C093-F955-4A7D-B87F-969CBD1D3D8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6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9EC7-0C1F-4A16-8B64-A41A1A08A33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4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3B51-CDD5-4501-8564-2DB8CC83599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4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50C6-33E2-4872-BB98-23329EAFF0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7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9AE3-D218-4E84-9049-5847026F214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0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EBF-5BB3-464C-9FC7-BF4F7D44B5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2FA90-F3EB-4D5B-AFB1-3E52DB04714A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24744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4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салон   </a:t>
            </a:r>
            <a:r>
              <a:rPr lang="en-US" sz="4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 descr="C:\Users\Public\Pictures\но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19" y="3284984"/>
            <a:ext cx="61055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54945"/>
            <a:ext cx="8064896" cy="607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Цель: </a:t>
            </a:r>
            <a:endParaRPr lang="ru-RU" sz="24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 развитие музыкальной культуры родителей и определение их ценностных ориентиров в области искусства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Задачи:</a:t>
            </a:r>
            <a:endParaRPr lang="ru-RU" sz="24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активное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вовлечение семьи в успешном получении ребенком профессионального музыкального образования и повышение музыкального уровня родителей, как ценителей классического музыкального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искусства.</a:t>
            </a:r>
            <a:endParaRPr lang="en-US" sz="24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тесное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сотрудничество воспитателей, родителей и детей в процессе семейного музицирования, обучение родителей элементарным исполнительским навыкам.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34395"/>
            <a:ext cx="7056784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Виды работы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родителями:</a:t>
            </a:r>
            <a:endParaRPr lang="ru-RU" sz="24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1.Групповые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 индивидуальные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консультации</a:t>
            </a:r>
          </a:p>
          <a:p>
            <a:pPr algn="just">
              <a:spcAft>
                <a:spcPts val="100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родителей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 музыкальной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грамоте</a:t>
            </a:r>
          </a:p>
          <a:p>
            <a:pPr algn="just">
              <a:spcAft>
                <a:spcPts val="100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2.Формирование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 родителей элементарных навыков игры на инструменте. </a:t>
            </a:r>
            <a:endParaRPr lang="ru-RU" sz="24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3.Проведение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тематических вечеров, посвященных темам искусства.</a:t>
            </a:r>
            <a:endParaRPr lang="ru-RU" sz="24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4.Публичные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семейные выступления на концертах, посещение вечеров классической музыки, музеев, театров.</a:t>
            </a:r>
            <a:endParaRPr lang="ru-RU" sz="24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61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оклады\конференция\b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8803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Доклады\конференция\b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84" y="1340768"/>
            <a:ext cx="28803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Доклады\конференция\b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91008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епертуар семейных ансамблевых дуэтов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114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2015-05-28T13:36:14Z</dcterms:created>
  <dcterms:modified xsi:type="dcterms:W3CDTF">2015-05-29T03:11:19Z</dcterms:modified>
</cp:coreProperties>
</file>