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8"/>
  </p:notesMasterIdLst>
  <p:sldIdLst>
    <p:sldId id="273" r:id="rId4"/>
    <p:sldId id="275" r:id="rId5"/>
    <p:sldId id="269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F9D1E-926F-4478-BC62-ED90DCF50BA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EA1CA-53B2-462B-8ED5-1E6A05C90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01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2CA85-B0C0-4F37-87C0-85C5F6FE47B9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64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8CDD1-C1B0-49E2-8E4C-BC665F59890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43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79578-51E8-4BA0-8653-D83A5902AEED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864F-D87D-417A-95AD-64AB869E6EBB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840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srgbClr val="303030">
                    <a:lumMod val="90000"/>
                    <a:lumOff val="10000"/>
                  </a:srgbClr>
                </a:solidFill>
              </a:rPr>
              <a:t>чм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520F2-B325-4A10-A5CC-F845E97C1D6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9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803F-0FA4-4FDE-A38A-1BE74C245A0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13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0E5D-D0AA-4355-8CBD-257B5E97F39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002A-A634-4343-9FD2-BF0C4DBB47BF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80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E681-C73D-48C6-8A19-528961B9427C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05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C6F8-B801-4437-9641-A2AA4969B7F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45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1D37-DFB5-4019-ADD2-54D709B9BFA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093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65E0-91D3-47FA-82DA-156E4194BDBD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4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FB993-FDF3-436D-AF83-F17FB6CEFD0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77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96C1-C83D-4853-AD56-F6025A9F58C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371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6985-D060-4521-8C70-C29D21C8BB8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7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E7B8-0AE2-46FC-AAAB-CE68AB9487E6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167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7F06-48A2-4FD9-93C6-6FCAC068506A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9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6803F-0FA4-4FDE-A38A-1BE74C245A0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81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F0E5D-D0AA-4355-8CBD-257B5E97F39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65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D002A-A634-4343-9FD2-BF0C4DBB47BF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617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E681-C73D-48C6-8A19-528961B9427C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770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C6F8-B801-4437-9641-A2AA4969B7F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08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01D37-DFB5-4019-ADD2-54D709B9BFA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68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11DC6-6225-4058-A59F-8A581FB8E0A1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94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865E0-91D3-47FA-82DA-156E4194BDBD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9289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96C1-C83D-4853-AD56-F6025A9F58C5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63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6985-D060-4521-8C70-C29D21C8BB8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15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E7B8-0AE2-46FC-AAAB-CE68AB9487E6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264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7F06-48A2-4FD9-93C6-6FCAC068506A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8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8A5C-1439-484B-AEF1-35EE152E6C58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93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A3008-087A-4937-BDFE-EF95D34100F9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75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B58F7-A92E-4BBD-8024-5599BCC11E33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43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C48F9-BDCF-49E1-850B-861EA635156F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87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7C80-6DDE-4D26-A2B2-22CA2991172F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CEDA8-13C9-4B97-9DFD-9D8DD301AFF2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41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22FA90-F3EB-4D5B-AFB1-3E52DB04714A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7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599BD-8AB7-4770-9F15-8B67390596DF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33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599BD-8AB7-4770-9F15-8B67390596DF}" type="slidenum"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4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077200" cy="2514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«Чтобы помнили…»   - </a:t>
            </a:r>
            <a:b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коллективно-поисковая работа </a:t>
            </a:r>
            <a:b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родителей  с  детьми 3 и 6 коттеджей </a:t>
            </a:r>
            <a:b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Высшей школы музыки </a:t>
            </a:r>
            <a:b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Республики Саха (Якутия) </a:t>
            </a:r>
            <a:b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о ветеранах  войны и тыла. </a:t>
            </a:r>
          </a:p>
        </p:txBody>
      </p:sp>
    </p:spTree>
    <p:extLst>
      <p:ext uri="{BB962C8B-B14F-4D97-AF65-F5344CB8AC3E}">
        <p14:creationId xmlns:p14="http://schemas.microsoft.com/office/powerpoint/2010/main" val="11056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838200" y="609600"/>
            <a:ext cx="7696200" cy="518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Aft>
                <a:spcPct val="0"/>
              </a:spcAft>
              <a:buClr>
                <a:srgbClr val="AD0101"/>
              </a:buClr>
              <a:buFontTx/>
              <a:buNone/>
              <a:defRPr/>
            </a:pPr>
            <a:r>
              <a:rPr lang="en-US" altLang="ru-RU" b="1" i="1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ru-RU" altLang="ru-RU" b="1" i="1" dirty="0" smtClean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                               </a:t>
            </a: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Цели и задачи:</a:t>
            </a:r>
          </a:p>
          <a:p>
            <a:pPr algn="just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Расширить знания детей о войне;   развивать патриотические чувства. </a:t>
            </a:r>
          </a:p>
          <a:p>
            <a:pPr algn="just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Привить чувство долга, уважения к ветеранам войны и тыла.</a:t>
            </a:r>
          </a:p>
          <a:p>
            <a:pPr marL="0" indent="0" algn="just"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Tx/>
              <a:buFont typeface="Arial" charset="0"/>
              <a:buNone/>
              <a:defRPr/>
            </a:pPr>
            <a:endParaRPr lang="ru-RU" altLang="ru-RU" b="1" i="1" dirty="0" smtClean="0">
              <a:solidFill>
                <a:srgbClr val="C00000"/>
              </a:solidFill>
              <a:latin typeface="Times New Roman"/>
              <a:cs typeface="Arial" charset="0"/>
            </a:endParaRP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Clr>
                <a:srgbClr val="AD0101"/>
              </a:buClr>
              <a:buFontTx/>
              <a:buNone/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                          Формы работы: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Clr>
                <a:srgbClr val="AD0101"/>
              </a:buClr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Цикл бесед  о Великой Отечественной войне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Clr>
                <a:srgbClr val="AD0101"/>
              </a:buClr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Оформление планшетов о ветеранах войны и тыла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Clr>
                <a:srgbClr val="AD0101"/>
              </a:buClr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Круглый стол с родителями и детьми, встреча с ветераном войны и тыла.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Clr>
                <a:srgbClr val="AD0101"/>
              </a:buClr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Выставка рисунков детей о войне.</a:t>
            </a:r>
          </a:p>
          <a:p>
            <a:pPr eaLnBrk="1" fontAlgn="base" hangingPunct="1">
              <a:lnSpc>
                <a:spcPct val="80000"/>
              </a:lnSpc>
              <a:spcAft>
                <a:spcPct val="0"/>
              </a:spcAft>
              <a:buClr>
                <a:srgbClr val="AD0101"/>
              </a:buClr>
              <a:defRPr/>
            </a:pPr>
            <a:r>
              <a:rPr lang="ru-RU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Просмотр кинофильмов о войне.</a:t>
            </a:r>
            <a:r>
              <a:rPr lang="en-US" altLang="ru-RU" b="1" i="1" dirty="0" smtClean="0">
                <a:solidFill>
                  <a:srgbClr val="C00000"/>
                </a:solidFill>
                <a:latin typeface="Times New Roman"/>
                <a:cs typeface="Arial" charset="0"/>
              </a:rPr>
              <a:t> </a:t>
            </a:r>
            <a:endParaRPr lang="ru-RU" altLang="ru-RU" b="1" i="1" dirty="0" smtClean="0">
              <a:solidFill>
                <a:srgbClr val="C00000"/>
              </a:solidFill>
              <a:latin typeface="Times New Roman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Pictures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7384"/>
            <a:ext cx="1872208" cy="24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2088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Малышева-Васильева Татьяна Афанасьевна</a:t>
            </a:r>
          </a:p>
          <a:p>
            <a:pPr algn="ctr" fontAlgn="base">
              <a:spcAft>
                <a:spcPct val="0"/>
              </a:spcAft>
              <a:buClr>
                <a:srgbClr val="0BD0D9"/>
              </a:buClr>
              <a:buSzPct val="95000"/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(1928-2000 </a:t>
            </a:r>
            <a:r>
              <a:rPr lang="ru-RU" altLang="ru-RU" sz="16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гг</a:t>
            </a:r>
            <a:r>
              <a:rPr lang="ru-RU" altLang="ru-RU" sz="1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320" y="3162454"/>
            <a:ext cx="2417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Бабушка </a:t>
            </a:r>
            <a:r>
              <a:rPr lang="ru-RU" alt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Другиной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Оли</a:t>
            </a:r>
          </a:p>
        </p:txBody>
      </p:sp>
      <p:pic>
        <p:nvPicPr>
          <p:cNvPr id="4099" name="Picture 3" descr="C:\Users\Пользователь\Pictures\Рисунок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-27384"/>
            <a:ext cx="1872208" cy="253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ьзователь\Pictures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-27384"/>
            <a:ext cx="1728192" cy="248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2453987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04617B"/>
              </a:buClr>
              <a:buSzPct val="73000"/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Слепцов Василий </a:t>
            </a:r>
            <a:r>
              <a:rPr lang="ru-RU" altLang="ru-RU" sz="1600" b="1" i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Трифонович</a:t>
            </a:r>
            <a:endParaRPr lang="ru-RU" altLang="ru-RU" sz="1600" b="1" i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 fontAlgn="base">
              <a:spcAft>
                <a:spcPct val="0"/>
              </a:spcAft>
              <a:buClr>
                <a:srgbClr val="04617B"/>
              </a:buClr>
              <a:buSzPct val="73000"/>
            </a:pP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(1916-1993 </a:t>
            </a:r>
            <a:r>
              <a:rPr lang="ru-RU" altLang="ru-RU" sz="1600" b="1" i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гг</a:t>
            </a:r>
            <a:r>
              <a:rPr lang="ru-RU" altLang="ru-RU" sz="1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3162454"/>
            <a:ext cx="3207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Дедушка </a:t>
            </a:r>
            <a:r>
              <a:rPr lang="ru-RU" altLang="ru-RU" sz="1600" dirty="0" err="1">
                <a:solidFill>
                  <a:srgbClr val="002060"/>
                </a:solidFill>
                <a:latin typeface="Arial" charset="0"/>
              </a:rPr>
              <a:t>Слепцовой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 Марианны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64491" y="3140968"/>
            <a:ext cx="2872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Бабушка Егоровой </a:t>
            </a:r>
            <a:r>
              <a:rPr lang="ru-RU" altLang="ru-RU" sz="1600" dirty="0" err="1">
                <a:solidFill>
                  <a:srgbClr val="002060"/>
                </a:solidFill>
                <a:latin typeface="Arial" charset="0"/>
              </a:rPr>
              <a:t>Робеллы</a:t>
            </a: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14592" y="2420888"/>
            <a:ext cx="2261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  <a:cs typeface="Arial" charset="0"/>
              </a:rPr>
              <a:t>Егорова Анна </a:t>
            </a: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Николаевна</a:t>
            </a:r>
          </a:p>
          <a:p>
            <a:pPr algn="ctr" fontAlgn="base">
              <a:spcAft>
                <a:spcPct val="0"/>
              </a:spcAft>
              <a:buClr>
                <a:srgbClr val="7FD13B"/>
              </a:buClr>
              <a:buSzPct val="70000"/>
            </a:pP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   1926 г.р.</a:t>
            </a:r>
            <a:endParaRPr lang="ru-RU" altLang="ru-RU" sz="1600" b="1" i="1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:\Users\Пользователь\Pictures\Рисунок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501008"/>
            <a:ext cx="187220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5661248"/>
            <a:ext cx="24466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err="1">
                <a:solidFill>
                  <a:srgbClr val="C00000"/>
                </a:solidFill>
                <a:latin typeface="Arial" charset="0"/>
              </a:rPr>
              <a:t>Слепцова</a:t>
            </a: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</a:rPr>
              <a:t>Александра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</a:rPr>
              <a:t> Васильевна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</a:rPr>
              <a:t> 1930 г.р.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6381328"/>
            <a:ext cx="26228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Бабушка Данилова Кости</a:t>
            </a:r>
          </a:p>
        </p:txBody>
      </p:sp>
      <p:pic>
        <p:nvPicPr>
          <p:cNvPr id="1027" name="Picture 3" descr="C:\Users\Пользователь\Pictures\Рисунок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01008"/>
            <a:ext cx="172819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483768" y="5661248"/>
            <a:ext cx="3930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Дьячковская (Филиппова) Елена Семеновна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(1929 – 2000)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30236" y="6372036"/>
            <a:ext cx="3283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2060"/>
                </a:solidFill>
              </a:rPr>
              <a:t>Бабушка Ощепковой Ангелины</a:t>
            </a:r>
          </a:p>
        </p:txBody>
      </p:sp>
      <p:pic>
        <p:nvPicPr>
          <p:cNvPr id="1028" name="Picture 4" descr="C:\Users\Пользователь\Pictures\Рисунок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9"/>
            <a:ext cx="1728192" cy="217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13764" y="5656035"/>
            <a:ext cx="2534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Федоров Михаил </a:t>
            </a:r>
            <a:endParaRPr lang="ru-RU" altLang="ru-RU" sz="1600" b="1" i="1" dirty="0" smtClean="0">
              <a:solidFill>
                <a:srgbClr val="C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</a:rPr>
              <a:t>Алексеевич </a:t>
            </a:r>
            <a:endParaRPr lang="ru-RU" altLang="ru-RU" sz="1600" b="1" i="1" dirty="0">
              <a:solidFill>
                <a:srgbClr val="C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(1917 – 1988 </a:t>
            </a:r>
            <a:r>
              <a:rPr lang="ru-RU" altLang="ru-RU" sz="1600" b="1" i="1" dirty="0" err="1">
                <a:solidFill>
                  <a:srgbClr val="C00000"/>
                </a:solidFill>
                <a:latin typeface="Arial" charset="0"/>
              </a:rPr>
              <a:t>гг</a:t>
            </a: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20120" y="6402814"/>
            <a:ext cx="29163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Дедушка </a:t>
            </a:r>
            <a:r>
              <a:rPr lang="ru-RU" altLang="ru-RU" sz="1600" dirty="0" err="1">
                <a:solidFill>
                  <a:srgbClr val="002060"/>
                </a:solidFill>
                <a:latin typeface="Arial" charset="0"/>
              </a:rPr>
              <a:t>Пестеревой</a:t>
            </a:r>
            <a:r>
              <a:rPr lang="ru-RU" altLang="ru-RU" sz="1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Arial" charset="0"/>
              </a:rPr>
              <a:t>Наины</a:t>
            </a:r>
            <a:endParaRPr lang="ru-RU" altLang="ru-RU" sz="1600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1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Pictures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624"/>
            <a:ext cx="1728192" cy="240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Pictures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58" y="44624"/>
            <a:ext cx="1655638" cy="233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ользователь\Pictures\Рисунок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27384"/>
            <a:ext cx="1800200" cy="240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34888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Евдокимов Егор Егорович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(1933-1993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10136" y="2348880"/>
            <a:ext cx="221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Данилов Николай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Николаевич 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1911-1950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40152" y="2348880"/>
            <a:ext cx="266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Алексеева Матрена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Никитична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1932 г.р.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068960"/>
            <a:ext cx="4506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charset="0"/>
              </a:rPr>
              <a:t>Дедушки и бабушка </a:t>
            </a:r>
            <a:r>
              <a:rPr lang="ru-RU" altLang="ru-RU" dirty="0">
                <a:solidFill>
                  <a:srgbClr val="002060"/>
                </a:solidFill>
                <a:latin typeface="Arial" charset="0"/>
              </a:rPr>
              <a:t>Евдокимовой Насти</a:t>
            </a:r>
          </a:p>
        </p:txBody>
      </p:sp>
      <p:pic>
        <p:nvPicPr>
          <p:cNvPr id="2054" name="Picture 6" descr="C:\Users\Пользователь\Pictures\Рисунок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36" y="3429000"/>
            <a:ext cx="1727103" cy="231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Пользователь\Pictures\Рисунок1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457" y="3429000"/>
            <a:ext cx="1655639" cy="225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7544" y="5661248"/>
            <a:ext cx="24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Лорионов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Николай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Филиппович 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1923-1998 </a:t>
            </a:r>
            <a:r>
              <a:rPr lang="ru-RU" sz="1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10136" y="5661248"/>
            <a:ext cx="2213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Шадрин Родион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Софронович</a:t>
            </a:r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6444044"/>
            <a:ext cx="4329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C00000"/>
                </a:solidFill>
                <a:latin typeface="Arial" charset="0"/>
              </a:rPr>
              <a:t>                 </a:t>
            </a:r>
            <a:r>
              <a:rPr lang="ru-RU" altLang="ru-RU" dirty="0" smtClean="0">
                <a:solidFill>
                  <a:srgbClr val="002060"/>
                </a:solidFill>
                <a:latin typeface="Arial" charset="0"/>
              </a:rPr>
              <a:t>Дедушки Алексеевой Алины</a:t>
            </a:r>
            <a:endParaRPr lang="ru-RU" altLang="ru-RU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2056" name="Picture 8" descr="C:\Users\Пользователь\Pictures\Рисунок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3438293"/>
            <a:ext cx="1872208" cy="222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084168" y="5622339"/>
            <a:ext cx="2520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Сивцев </a:t>
            </a: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</a:rPr>
              <a:t>Ефим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Семенович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(1921-2002 </a:t>
            </a:r>
            <a:r>
              <a:rPr lang="ru-RU" altLang="ru-RU" sz="1600" b="1" i="1" dirty="0" err="1">
                <a:solidFill>
                  <a:srgbClr val="C00000"/>
                </a:solidFill>
                <a:latin typeface="Arial" charset="0"/>
              </a:rPr>
              <a:t>гг</a:t>
            </a:r>
            <a:r>
              <a:rPr lang="ru-RU" altLang="ru-RU" sz="1600" b="1" i="1" dirty="0">
                <a:solidFill>
                  <a:srgbClr val="C00000"/>
                </a:solidFill>
                <a:latin typeface="Arial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97970" y="6453336"/>
            <a:ext cx="3115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rgbClr val="002060"/>
                </a:solidFill>
                <a:latin typeface="Arial" charset="0"/>
              </a:rPr>
              <a:t>Дедушка </a:t>
            </a:r>
            <a:r>
              <a:rPr lang="ru-RU" altLang="ru-RU" dirty="0" err="1" smtClean="0">
                <a:solidFill>
                  <a:srgbClr val="002060"/>
                </a:solidFill>
                <a:latin typeface="Arial" charset="0"/>
              </a:rPr>
              <a:t>Авеловой</a:t>
            </a:r>
            <a:r>
              <a:rPr lang="ru-RU" altLang="ru-RU" dirty="0" smtClean="0">
                <a:solidFill>
                  <a:srgbClr val="002060"/>
                </a:solidFill>
                <a:latin typeface="Arial" charset="0"/>
              </a:rPr>
              <a:t> Карины</a:t>
            </a:r>
            <a:endParaRPr lang="ru-RU" altLang="ru-RU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3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193</Words>
  <Application>Microsoft Office PowerPoint</Application>
  <PresentationFormat>Экран (4:3)</PresentationFormat>
  <Paragraphs>51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NewsPrint</vt:lpstr>
      <vt:lpstr>1_NewsPrint</vt:lpstr>
      <vt:lpstr>2_NewsPrint</vt:lpstr>
      <vt:lpstr>«Чтобы помнили…»   -  коллективно-поисковая работа  родителей  с  детьми 3 и 6 коттеджей  Высшей школы музыки  Республики Саха (Якутия)  о ветеранах  войны и тыла. 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2015-05-28T13:36:14Z</dcterms:created>
  <dcterms:modified xsi:type="dcterms:W3CDTF">2015-05-29T03:10:36Z</dcterms:modified>
</cp:coreProperties>
</file>