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4372A-2719-48D6-8B9C-BD5F3925661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62681E-6DB4-4527-943B-48CD2339CB3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53.radikal.ru/i142/0810/9a/59bd7413c5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747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Домашние животные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maralfarm.com/wp-content/uploads/2013/10/800px-Lleyn_sheep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5624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unzoo.ru/uploads/posts/2012-08/1345740121_ovca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98004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rmer02.ru/uploads/posts/2010-07/1279813569_691_211007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amonitore.ru/uploads/catalog/paskha/zheltiy_tsiplenok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0/39/897/39897976_1235036299_Fil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005.radikal.ru/0711/3a/3dfedd54c8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58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pravda.com/wp-content/uploads/2012/03/koro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u.all.biz/img/ru/catalog/11358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atyaburg.ru/sites/default/files/pictures/loshadi_krasivie_foto_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31929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ook.com.ua/large/201210/57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как кричит? Домашние животные</dc:title>
  <dc:creator>erlan</dc:creator>
  <cp:lastModifiedBy>erlan</cp:lastModifiedBy>
  <cp:revision>4</cp:revision>
  <dcterms:created xsi:type="dcterms:W3CDTF">2015-01-18T19:59:31Z</dcterms:created>
  <dcterms:modified xsi:type="dcterms:W3CDTF">2015-01-18T20:33:34Z</dcterms:modified>
</cp:coreProperties>
</file>