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3" r:id="rId4"/>
    <p:sldId id="274" r:id="rId5"/>
    <p:sldId id="257" r:id="rId6"/>
    <p:sldId id="261" r:id="rId7"/>
    <p:sldId id="262" r:id="rId8"/>
    <p:sldId id="263" r:id="rId9"/>
    <p:sldId id="264" r:id="rId10"/>
    <p:sldId id="259" r:id="rId11"/>
    <p:sldId id="258" r:id="rId12"/>
    <p:sldId id="268" r:id="rId13"/>
    <p:sldId id="267" r:id="rId14"/>
    <p:sldId id="277" r:id="rId15"/>
    <p:sldId id="272" r:id="rId16"/>
    <p:sldId id="266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510F4E"/>
    <a:srgbClr val="00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5" autoAdjust="0"/>
  </p:normalViewPr>
  <p:slideViewPr>
    <p:cSldViewPr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14525275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7233945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1779153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7920227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7691847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3593535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2425704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9675031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35280588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38673003"/>
      </p:ext>
    </p:extLst>
  </p:cSld>
  <p:clrMapOvr>
    <a:masterClrMapping/>
  </p:clrMapOvr>
  <p:transition spd="slow">
    <p:wheel spokes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6351941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0543-0776-4D0D-BB5B-CF2B2E41A36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C0543-0776-4D0D-BB5B-CF2B2E41A36E}" type="datetimeFigureOut">
              <a:rPr lang="ru-RU" smtClean="0"/>
              <a:pPr/>
              <a:t>13.11.2014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6F8F6-FD1F-43BA-99CD-9DA3FF9B90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C0543-0776-4D0D-BB5B-CF2B2E41A36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6F8F6-FD1F-43BA-99CD-9DA3FF9B90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04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1428736"/>
            <a:ext cx="4286280" cy="235745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Уроки 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вежливости</a:t>
            </a:r>
            <a:b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детей группы «Семицветик»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28289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Волшебные слова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Немало для нас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Чудесного сделать могли бы,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 больше чудес совершает в сто раз</a:t>
            </a:r>
          </a:p>
          <a:p>
            <a:pPr algn="ctr"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Волшебное слово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05699" y="2708920"/>
            <a:ext cx="3650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D:\картинки\детские картинки-блестяшки анимашки\blpnbehbcsipdrwdzspfo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357158" y="3500438"/>
            <a:ext cx="2214578" cy="2952771"/>
          </a:xfrm>
          <a:prstGeom prst="rect">
            <a:avLst/>
          </a:prstGeom>
          <a:noFill/>
        </p:spPr>
      </p:pic>
      <p:pic>
        <p:nvPicPr>
          <p:cNvPr id="22530" name="Picture 2" descr="F:\SDC1069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668" y="3329640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38979" y="357166"/>
            <a:ext cx="3857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Пора за стол.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для еды накрыто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1188163"/>
            <a:ext cx="4950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Приятного желаем аппетита!</a:t>
            </a:r>
          </a:p>
        </p:txBody>
      </p:sp>
      <p:pic>
        <p:nvPicPr>
          <p:cNvPr id="20488" name="Picture 8" descr="F:\Новая папка\SDC1066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655" y="1988840"/>
            <a:ext cx="2862318" cy="3816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9" descr="F:\Новая папка\SDC1066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081" y="3501007"/>
            <a:ext cx="3645556" cy="27341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0" name="Picture 10" descr="F:\Новая папка\SDC1067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9236"/>
            <a:ext cx="3636565" cy="27274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5"/>
          <p:cNvSpPr txBox="1">
            <a:spLocks/>
          </p:cNvSpPr>
          <p:nvPr/>
        </p:nvSpPr>
        <p:spPr>
          <a:xfrm>
            <a:off x="214282" y="285728"/>
            <a:ext cx="3643338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Полдень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, спать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ты очень хочешь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Всем скажи: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2214554"/>
            <a:ext cx="373897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«Спокойного дня!»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Малышок\Desktop\фото\SDC107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426" y="2827642"/>
            <a:ext cx="4759952" cy="35699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23528" y="33027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solidFill>
                  <a:srgbClr val="002060"/>
                </a:solidFill>
              </a:rPr>
              <a:t>Как проснулся, так вставай –</a:t>
            </a:r>
            <a:br>
              <a:rPr lang="ru-RU" sz="2800" dirty="0" smtClean="0">
                <a:solidFill>
                  <a:srgbClr val="002060"/>
                </a:solidFill>
              </a:rPr>
            </a:br>
            <a:r>
              <a:rPr lang="ru-RU" sz="2800" dirty="0" smtClean="0">
                <a:solidFill>
                  <a:srgbClr val="002060"/>
                </a:solidFill>
              </a:rPr>
              <a:t>Лени волю не давай!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8" name="Picture 3" descr="F:\DCIM\100SSCAM\SDC1064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328" y="1196752"/>
            <a:ext cx="3828179" cy="283384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F:\DCIM\100SSCAM\SDC1065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903375" cy="29275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803820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алышок\Pictures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" y="12144"/>
            <a:ext cx="9128163" cy="6845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5"/>
          <p:cNvSpPr txBox="1">
            <a:spLocks/>
          </p:cNvSpPr>
          <p:nvPr/>
        </p:nvSpPr>
        <p:spPr>
          <a:xfrm>
            <a:off x="1943239" y="1772816"/>
            <a:ext cx="3643338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395536" y="548680"/>
            <a:ext cx="3643338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одзаголовок 5"/>
          <p:cNvSpPr txBox="1">
            <a:spLocks/>
          </p:cNvSpPr>
          <p:nvPr/>
        </p:nvSpPr>
        <p:spPr>
          <a:xfrm>
            <a:off x="214282" y="285728"/>
            <a:ext cx="4141694" cy="164307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Если кончили играть,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Пора игрушки убирать.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b="1" noProof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 расставь их всем на диво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Очень быстро и красиво!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124" name="Picture 4" descr="F:\DCIM\100SSCAM\SDC106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72816"/>
            <a:ext cx="4968552" cy="43387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025942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s40.radikal.ru/i087/0811/e1/c7366721aa9e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95930" y="428604"/>
            <a:ext cx="7648070" cy="6000792"/>
          </a:xfrm>
          <a:prstGeom prst="rect">
            <a:avLst/>
          </a:prstGeom>
          <a:noFill/>
        </p:spPr>
      </p:pic>
      <p:pic>
        <p:nvPicPr>
          <p:cNvPr id="23557" name="Picture 5" descr="D:\картинки\детские картинки-блестяшки анимашки\7ff4c7729f66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794" y="3071810"/>
            <a:ext cx="3357640" cy="3426110"/>
          </a:xfrm>
          <a:prstGeom prst="rect">
            <a:avLst/>
          </a:prstGeom>
          <a:noFill/>
        </p:spPr>
      </p:pic>
      <p:sp>
        <p:nvSpPr>
          <p:cNvPr id="10" name="Содержимое 2"/>
          <p:cNvSpPr txBox="1">
            <a:spLocks/>
          </p:cNvSpPr>
          <p:nvPr/>
        </p:nvSpPr>
        <p:spPr>
          <a:xfrm>
            <a:off x="285720" y="357166"/>
            <a:ext cx="3786214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 свиданья!»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4282" y="857232"/>
            <a:ext cx="37862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прощанье говорим;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том и речь,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еще нас 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Ждут свиданья,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Много-много</a:t>
            </a: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Новых встреч!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алышок\Pictures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" y="12144"/>
            <a:ext cx="9128163" cy="6845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5"/>
          <p:cNvSpPr txBox="1">
            <a:spLocks/>
          </p:cNvSpPr>
          <p:nvPr/>
        </p:nvSpPr>
        <p:spPr>
          <a:xfrm>
            <a:off x="1943239" y="1772816"/>
            <a:ext cx="3643338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3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395536" y="548680"/>
            <a:ext cx="3643338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20000"/>
              </a:spcBef>
              <a:buFont typeface="Arial" pitchFamily="34" charset="0"/>
              <a:buNone/>
              <a:defRPr/>
            </a:pPr>
            <a:endParaRPr lang="ru-RU" sz="3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одзаголовок 5"/>
          <p:cNvSpPr txBox="1">
            <a:spLocks/>
          </p:cNvSpPr>
          <p:nvPr/>
        </p:nvSpPr>
        <p:spPr>
          <a:xfrm>
            <a:off x="943513" y="2270971"/>
            <a:ext cx="7272808" cy="16620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ru-RU" sz="5400" b="1" dirty="0" smtClean="0">
                <a:solidFill>
                  <a:srgbClr val="002060"/>
                </a:solidFill>
              </a:rPr>
              <a:t>Спасибо за внимание!</a:t>
            </a:r>
            <a:endParaRPr lang="ru-RU" sz="5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60164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Малышок\Pictures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" y="12144"/>
            <a:ext cx="9128163" cy="68458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5"/>
          <p:cNvSpPr txBox="1">
            <a:spLocks/>
          </p:cNvSpPr>
          <p:nvPr/>
        </p:nvSpPr>
        <p:spPr>
          <a:xfrm>
            <a:off x="1943239" y="1772816"/>
            <a:ext cx="3643338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5"/>
          <p:cNvSpPr txBox="1">
            <a:spLocks/>
          </p:cNvSpPr>
          <p:nvPr/>
        </p:nvSpPr>
        <p:spPr>
          <a:xfrm>
            <a:off x="395536" y="548680"/>
            <a:ext cx="3643338" cy="16430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F:\00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16" t="4538" r="1492" b="5477"/>
          <a:stretch/>
        </p:blipFill>
        <p:spPr bwMode="auto">
          <a:xfrm>
            <a:off x="1187624" y="2013527"/>
            <a:ext cx="6650183" cy="4396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Есть на свете детский сад,         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 этот сад идти я рад.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Здесь и летом и зимой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Все друзья мои со мной.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80530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Малышок\Pictures\Рисунок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95263"/>
            <a:ext cx="9753600" cy="72485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SDC193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4" y="1165642"/>
            <a:ext cx="7212291" cy="54092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51520" y="534690"/>
            <a:ext cx="8229600" cy="2740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smtClean="0">
                <a:solidFill>
                  <a:srgbClr val="002060"/>
                </a:solidFill>
              </a:rPr>
              <a:t>Утреннее приветствие детей «Ты – мой друг, я – твой друг»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0258504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7375" y="188640"/>
            <a:ext cx="7858180" cy="90010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Вежливых слов не одно и не два,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Помни и знай эти чудо-слова: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02309" y="1293044"/>
            <a:ext cx="1876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Доброе утро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1934" y="1754709"/>
            <a:ext cx="2004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Добрый день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8038" y="2216374"/>
            <a:ext cx="1939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свидания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21934" y="2679303"/>
            <a:ext cx="2052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Здравствуйте</a:t>
            </a:r>
            <a:endParaRPr lang="ru-RU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44326" y="3140968"/>
            <a:ext cx="15343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Извините</a:t>
            </a:r>
            <a:endParaRPr lang="ru-RU" sz="2400" b="1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68144" y="4187079"/>
            <a:ext cx="18986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Пожалуйста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171470" y="4551971"/>
            <a:ext cx="30637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Приятного аппетита</a:t>
            </a:r>
            <a:endParaRPr lang="ru-RU" sz="24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2966" y="5013636"/>
            <a:ext cx="1500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Простите</a:t>
            </a:r>
            <a:endParaRPr lang="ru-RU" sz="24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024716" y="5490905"/>
            <a:ext cx="13572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F:\Новая папка\SDC1065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24744"/>
            <a:ext cx="3735303" cy="306233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F:\Новая папка\SDC1066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3" y="3602633"/>
            <a:ext cx="3787954" cy="28409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3857652" cy="114300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Старшему,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если встречаемся с ним</a:t>
            </a:r>
          </a:p>
          <a:p>
            <a:pPr>
              <a:buNone/>
            </a:pPr>
            <a:r>
              <a:rPr lang="ru-RU" sz="31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первыми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1500174"/>
            <a:ext cx="32239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«Здравствуйте!»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2357430"/>
            <a:ext cx="1867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говорим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5" name="Picture 21" descr="C:\Users\Малышок\Desktop\фото\SDC10726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988840"/>
            <a:ext cx="5967339" cy="4475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285728"/>
            <a:ext cx="3614734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Нам повторять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Весь день не лень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каждой встрече: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857364"/>
            <a:ext cx="31566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«Добрый день!»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алышок\Desktop\фото\SDC10727 (2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76872"/>
            <a:ext cx="5376597" cy="40324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 descr="Детские отрисовки солнышко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740352" y="188641"/>
            <a:ext cx="1190459" cy="1080120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79512" y="476672"/>
            <a:ext cx="611128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Занимаясь эти делом,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Станешь сильным, ловким, смелым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Малышок\Desktop\фото\SDC193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744416" cy="484675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Малышок\Desktop\фото\SDC19320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4320480" cy="44644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4643470" cy="135732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занятиях не болтай,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заморский попугай,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сиди на стуле стройно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веди себя достойно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F:\Новая папка\SDC1052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20888"/>
            <a:ext cx="5343933" cy="4007950"/>
          </a:xfrm>
          <a:prstGeom prst="rect">
            <a:avLst/>
          </a:prstGeom>
          <a:noFill/>
          <a:ln w="28575" cmpd="sng">
            <a:solidFill>
              <a:srgbClr val="008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68778" y="620688"/>
            <a:ext cx="3143304" cy="12858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Всем помощникам своим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говорим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8413" y="2420888"/>
            <a:ext cx="2135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Благодарим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F:\Новая папка\SDC1068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011" y="476672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F:\Новая папка\SDC1068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36" y="3248784"/>
            <a:ext cx="4313955" cy="3160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206</Words>
  <Application>Microsoft Office PowerPoint</Application>
  <PresentationFormat>Экран (4:3)</PresentationFormat>
  <Paragraphs>58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Уроки  вежливости от детей группы «Семицветик»</vt:lpstr>
      <vt:lpstr>Есть на свете детский сад,           В этот сад идти я рад. Здесь и летом и зимой Все друзья мои со мной.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  вежливости для самых умных малышей</dc:title>
  <dc:creator>Ольга</dc:creator>
  <cp:lastModifiedBy>Малышок</cp:lastModifiedBy>
  <cp:revision>52</cp:revision>
  <dcterms:created xsi:type="dcterms:W3CDTF">2010-08-08T09:14:14Z</dcterms:created>
  <dcterms:modified xsi:type="dcterms:W3CDTF">2014-11-13T10:17:46Z</dcterms:modified>
</cp:coreProperties>
</file>