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F55-6471-4E4B-8993-68D1E4642AE3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5660-82D7-4E1C-A800-08379E146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052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F55-6471-4E4B-8993-68D1E4642AE3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5660-82D7-4E1C-A800-08379E146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536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F55-6471-4E4B-8993-68D1E4642AE3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5660-82D7-4E1C-A800-08379E146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891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F55-6471-4E4B-8993-68D1E4642AE3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5660-82D7-4E1C-A800-08379E146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62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F55-6471-4E4B-8993-68D1E4642AE3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5660-82D7-4E1C-A800-08379E146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23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F55-6471-4E4B-8993-68D1E4642AE3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5660-82D7-4E1C-A800-08379E146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475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F55-6471-4E4B-8993-68D1E4642AE3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5660-82D7-4E1C-A800-08379E146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821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F55-6471-4E4B-8993-68D1E4642AE3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5660-82D7-4E1C-A800-08379E146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450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F55-6471-4E4B-8993-68D1E4642AE3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5660-82D7-4E1C-A800-08379E146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641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F55-6471-4E4B-8993-68D1E4642AE3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5660-82D7-4E1C-A800-08379E146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15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10F55-6471-4E4B-8993-68D1E4642AE3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5660-82D7-4E1C-A800-08379E146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41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10F55-6471-4E4B-8993-68D1E4642AE3}" type="datetimeFigureOut">
              <a:rPr lang="ru-RU" smtClean="0"/>
              <a:t>09.05.2015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25660-82D7-4E1C-A800-08379E146E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913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Дифференциация мягкого знака смягчающего и мягкого знака разделительного</a:t>
            </a:r>
            <a:r>
              <a:rPr lang="ru-RU" b="1" dirty="0" smtClean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Лексическая тема :</a:t>
            </a:r>
          </a:p>
          <a:p>
            <a:r>
              <a:rPr lang="ru-RU" dirty="0" smtClean="0"/>
              <a:t>Фразеологизмы;  зима, зимние забавы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95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Медведь в Долине.jpg - Просмотр картинки - Хостинг картинок и изображени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439" y="216568"/>
            <a:ext cx="635317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58978" y="5705927"/>
            <a:ext cx="8386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 услугу, оказать, медвежью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2598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1344" y="1127616"/>
            <a:ext cx="8470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Оказать медвежью услугу</a:t>
            </a:r>
            <a:r>
              <a:rPr lang="ru-RU" sz="4800" b="1" dirty="0" smtClean="0"/>
              <a:t>.</a:t>
            </a:r>
            <a:endParaRPr lang="ru-RU" sz="4800" b="1" dirty="0"/>
          </a:p>
        </p:txBody>
      </p:sp>
      <p:pic>
        <p:nvPicPr>
          <p:cNvPr id="2050" name="Picture 2" descr="https://im2-tub-ru.yandex.net/i?id=4b4221d4b851e129f625549e3129022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527" y="2719137"/>
            <a:ext cx="7170820" cy="354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534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0653" y="1239253"/>
            <a:ext cx="79167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Медведь на ухо наступил.</a:t>
            </a:r>
          </a:p>
          <a:p>
            <a:endParaRPr lang="ru-RU" sz="4800" b="1" dirty="0" smtClean="0"/>
          </a:p>
          <a:p>
            <a:r>
              <a:rPr lang="ru-RU" sz="4800" b="1" dirty="0" smtClean="0"/>
              <a:t>За тридевять земель.</a:t>
            </a:r>
          </a:p>
          <a:p>
            <a:endParaRPr lang="ru-RU" sz="4800" b="1" dirty="0" smtClean="0"/>
          </a:p>
          <a:p>
            <a:r>
              <a:rPr lang="ru-RU" sz="4800" b="1" dirty="0" smtClean="0"/>
              <a:t>Сквозь землю провалиться.</a:t>
            </a:r>
            <a:endParaRPr lang="ru-RU" sz="4800" b="1" dirty="0"/>
          </a:p>
        </p:txBody>
      </p:sp>
      <p:pic>
        <p:nvPicPr>
          <p:cNvPr id="6" name="Picture 2" descr="https://im3-tub-ru.yandex.net/i?id=47c33511e97c20a3c5f3dce636f31c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7431" y="493296"/>
            <a:ext cx="2436529" cy="2081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s://im1-tub-ru.yandex.net/i?id=02fe5b661f96558a499352a162c2389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318" y="4888196"/>
            <a:ext cx="3252484" cy="182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3-tub-ru.yandex.net/i?id=cb693de2f955616ea5b441a0fccfaf6e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8681" y="2743201"/>
            <a:ext cx="2857500" cy="165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91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2053" y="1419727"/>
            <a:ext cx="87349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/>
              <a:t>у</a:t>
            </a:r>
            <a:r>
              <a:rPr lang="ru-RU" sz="4800" b="1" dirty="0" smtClean="0"/>
              <a:t>с хорошо, а два лучше;</a:t>
            </a:r>
          </a:p>
          <a:p>
            <a:endParaRPr lang="ru-RU" sz="4800" b="1" dirty="0" smtClean="0"/>
          </a:p>
          <a:p>
            <a:r>
              <a:rPr lang="ru-RU" sz="4800" b="1" dirty="0"/>
              <a:t>к</a:t>
            </a:r>
            <a:r>
              <a:rPr lang="ru-RU" sz="4800" b="1" dirty="0" smtClean="0"/>
              <a:t>упить кита в мешке;</a:t>
            </a:r>
          </a:p>
          <a:p>
            <a:endParaRPr lang="ru-RU" sz="4800" b="1" dirty="0" smtClean="0"/>
          </a:p>
          <a:p>
            <a:r>
              <a:rPr lang="ru-RU" sz="4800" b="1" dirty="0"/>
              <a:t>т</a:t>
            </a:r>
            <a:r>
              <a:rPr lang="ru-RU" sz="4800" b="1" dirty="0" smtClean="0"/>
              <a:t>олочь соду в ступе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96223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411" y="842210"/>
            <a:ext cx="828975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Ум хорошо, а два лучше.</a:t>
            </a:r>
          </a:p>
          <a:p>
            <a:endParaRPr lang="ru-RU" sz="4800" b="1" dirty="0" smtClean="0"/>
          </a:p>
          <a:p>
            <a:r>
              <a:rPr lang="ru-RU" sz="4800" b="1" dirty="0" smtClean="0"/>
              <a:t>Купить кота в мешке.</a:t>
            </a:r>
          </a:p>
          <a:p>
            <a:endParaRPr lang="ru-RU" sz="4800" b="1" dirty="0" smtClean="0"/>
          </a:p>
          <a:p>
            <a:r>
              <a:rPr lang="ru-RU" sz="4800" b="1" dirty="0" smtClean="0"/>
              <a:t>Толочь воду в ступе.</a:t>
            </a:r>
            <a:endParaRPr lang="ru-RU" sz="4800" b="1" dirty="0"/>
          </a:p>
        </p:txBody>
      </p:sp>
      <p:pic>
        <p:nvPicPr>
          <p:cNvPr id="3074" name="Picture 2" descr="https://im2-tub-ru.yandex.net/i?id=9c6d9869858f27b5929125b9e3e1f69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662" y="191215"/>
            <a:ext cx="3300579" cy="1926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m0-tub-ru.yandex.net/i?id=0775ee787db55141b3f98803d65dcf16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542" y="2296741"/>
            <a:ext cx="3140242" cy="185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im3-tub-ru.yandex.net/i?id=214e2539784cea914bfad74063b748c5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527" y="4627862"/>
            <a:ext cx="3068053" cy="210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50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9071" y="2586790"/>
            <a:ext cx="1139390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Зима – зимний, зимушка, зимовать, зимовье</a:t>
            </a:r>
            <a:r>
              <a:rPr lang="ru-RU" sz="4800" b="1" dirty="0"/>
              <a:t>;</a:t>
            </a:r>
            <a:endParaRPr lang="ru-RU" sz="4800" b="1" dirty="0" smtClean="0"/>
          </a:p>
          <a:p>
            <a:r>
              <a:rPr lang="ru-RU" sz="4800" b="1" dirty="0" smtClean="0"/>
              <a:t>Коньки – </a:t>
            </a:r>
            <a:r>
              <a:rPr lang="ru-RU" sz="4800" b="1" dirty="0" err="1" smtClean="0"/>
              <a:t>конькобежец,конькобежный</a:t>
            </a:r>
            <a:r>
              <a:rPr lang="ru-RU" sz="4800" b="1" dirty="0" smtClean="0"/>
              <a:t>;</a:t>
            </a:r>
          </a:p>
          <a:p>
            <a:endParaRPr lang="ru-RU" sz="4800" b="1" dirty="0" smtClean="0"/>
          </a:p>
          <a:p>
            <a:r>
              <a:rPr lang="ru-RU" sz="4800" b="1" dirty="0" smtClean="0"/>
              <a:t>Весело – весёлый, весельчак, веселье</a:t>
            </a:r>
            <a:endParaRPr lang="ru-RU" sz="4800" b="1" dirty="0"/>
          </a:p>
        </p:txBody>
      </p:sp>
      <p:pic>
        <p:nvPicPr>
          <p:cNvPr id="7170" name="Picture 2" descr="Мальчик бросал снежок - Векторный Clip Art - CoolCLIP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77" y="168443"/>
            <a:ext cx="2640096" cy="2418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79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6275" y="709862"/>
            <a:ext cx="97094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Зимовать                    зимовье</a:t>
            </a:r>
          </a:p>
          <a:p>
            <a:r>
              <a:rPr lang="ru-RU" sz="4800" b="1" dirty="0" smtClean="0"/>
              <a:t>Коньки                         веселье</a:t>
            </a:r>
          </a:p>
          <a:p>
            <a:r>
              <a:rPr lang="ru-RU" sz="4800" b="1" dirty="0" smtClean="0"/>
              <a:t>Конькобежец</a:t>
            </a:r>
          </a:p>
          <a:p>
            <a:r>
              <a:rPr lang="ru-RU" sz="4800" b="1" dirty="0" smtClean="0"/>
              <a:t>весельчак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64970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качать Гусь картинка для детей 526x600 p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500" y="517358"/>
            <a:ext cx="7520573" cy="596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27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Медведь в Долине.jpg - Просмотр картинки - Хостинг картинок и изображени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469" y="505326"/>
            <a:ext cx="8338720" cy="5775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59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БВМД свиньи откорм 10. . RSS - подворье, ооо - контактная информация - 23 November 2014 - Blog - Bootcloth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9" y="505326"/>
            <a:ext cx="9264317" cy="5883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78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лошади - (картинка, изображение, фото, обои 141774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407" y="601579"/>
            <a:ext cx="8206372" cy="5594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50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лошади - (картинка, изображение, фото, обои 141774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3979" y="4174959"/>
            <a:ext cx="3461697" cy="245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Скачать Гусь картинка для детей 526x600 p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6758" y="757990"/>
            <a:ext cx="2695074" cy="2779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БВМД свиньи откорм 10. . RSS - подворье, ооо - контактная информация - 23 November 2014 - Blog - Bootcloth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064" y="3404036"/>
            <a:ext cx="3586042" cy="2808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Медведь в Долине.jpg - Просмотр картинки - Хостинг картинок и изображений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71" y="627746"/>
            <a:ext cx="3698218" cy="269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54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0495" y="1117249"/>
            <a:ext cx="2731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свинья</a:t>
            </a:r>
            <a:endParaRPr lang="ru-RU" sz="5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967664" y="1357880"/>
            <a:ext cx="33086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гусь</a:t>
            </a:r>
          </a:p>
          <a:p>
            <a:r>
              <a:rPr lang="ru-RU" sz="6000" b="1" dirty="0"/>
              <a:t>м</a:t>
            </a:r>
            <a:r>
              <a:rPr lang="ru-RU" sz="6000" b="1" dirty="0" smtClean="0"/>
              <a:t>едведь</a:t>
            </a:r>
          </a:p>
          <a:p>
            <a:r>
              <a:rPr lang="ru-RU" sz="6000" b="1" dirty="0" smtClean="0"/>
              <a:t>лошадь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132697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391911"/>
              </p:ext>
            </p:extLst>
          </p:nvPr>
        </p:nvGraphicFramePr>
        <p:xfrm>
          <a:off x="2574759" y="300789"/>
          <a:ext cx="6749714" cy="3597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1707"/>
                <a:gridCol w="1930224"/>
                <a:gridCol w="1614590"/>
                <a:gridCol w="1493193"/>
              </a:tblGrid>
              <a:tr h="659617"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66878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66878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6002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67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4479" y="613611"/>
            <a:ext cx="111077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Фразеологизм – это устойчивое сочетание слов</a:t>
            </a:r>
            <a:r>
              <a:rPr lang="ru-RU" sz="3600" b="1" dirty="0" smtClean="0"/>
              <a:t>,</a:t>
            </a:r>
          </a:p>
          <a:p>
            <a:endParaRPr lang="ru-RU" sz="3600" b="1" dirty="0" smtClean="0"/>
          </a:p>
          <a:p>
            <a:r>
              <a:rPr lang="ru-RU" sz="3600" b="1" dirty="0"/>
              <a:t>о</a:t>
            </a:r>
            <a:r>
              <a:rPr lang="ru-RU" sz="3600" b="1" dirty="0" smtClean="0"/>
              <a:t>боротов, которые легко заменяются одним словом</a:t>
            </a:r>
            <a:r>
              <a:rPr lang="ru-RU" sz="3600" b="1" dirty="0" smtClean="0"/>
              <a:t>.</a:t>
            </a:r>
          </a:p>
          <a:p>
            <a:endParaRPr lang="ru-RU" sz="3600" b="1" dirty="0" smtClean="0"/>
          </a:p>
          <a:p>
            <a:r>
              <a:rPr lang="ru-RU" sz="3600" b="1" dirty="0" smtClean="0"/>
              <a:t>Например : «Сломя голову» – быстро.</a:t>
            </a:r>
          </a:p>
          <a:p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409589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164</TotalTime>
  <Words>128</Words>
  <Application>Microsoft Office PowerPoint</Application>
  <PresentationFormat>Широкоэкранный</PresentationFormat>
  <Paragraphs>37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Дифференциация мягкого знака смягчающего и мягкого знака разделительного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DDGroup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Дифференциация мягкого знака смягчающего и мягкого знака разделительного</dc:title>
  <dc:creator>Светлана</dc:creator>
  <cp:lastModifiedBy>Светлана</cp:lastModifiedBy>
  <cp:revision>20</cp:revision>
  <dcterms:created xsi:type="dcterms:W3CDTF">2015-04-19T08:13:05Z</dcterms:created>
  <dcterms:modified xsi:type="dcterms:W3CDTF">2015-05-09T14:28:45Z</dcterms:modified>
</cp:coreProperties>
</file>