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598-4111-494D-B08D-F7F68AA01FD7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2319-F426-4C9D-A83B-5112ECAA76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072494" cy="1470025"/>
          </a:xfrm>
        </p:spPr>
        <p:txBody>
          <a:bodyPr/>
          <a:lstStyle/>
          <a:p>
            <a:r>
              <a:rPr lang="ru-RU" b="1" dirty="0" smtClean="0"/>
              <a:t>Вычитание с переходом через десяток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571472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14480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2976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6314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8926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68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143372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29256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86644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072198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715140" y="2428868"/>
            <a:ext cx="500066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7179487" y="2464587"/>
            <a:ext cx="71438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965041" y="2464587"/>
            <a:ext cx="71438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6607983" y="2464587"/>
            <a:ext cx="71438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4679157" y="2464587"/>
            <a:ext cx="71438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322099" y="2464587"/>
            <a:ext cx="71438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7224" y="3786190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12 – 5  </a:t>
            </a:r>
            <a:endParaRPr lang="ru-RU" sz="6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928926" y="3643314"/>
            <a:ext cx="55721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= 12 – 2 – 3 = </a:t>
            </a:r>
            <a:r>
              <a:rPr lang="ru-RU" sz="6600" b="1" dirty="0" smtClean="0"/>
              <a:t>7</a:t>
            </a:r>
            <a:r>
              <a:rPr lang="ru-RU" sz="6000" b="1" dirty="0" smtClean="0"/>
              <a:t> 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Вычитание с переходом через десяток</a:t>
            </a:r>
            <a:endParaRPr lang="ru-RU" b="1" dirty="0"/>
          </a:p>
        </p:txBody>
      </p:sp>
      <p:pic>
        <p:nvPicPr>
          <p:cNvPr id="14" name="Рисунок 13" descr="Югорск: Афиша, мероприятия, анонсы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357554" y="2500306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14 – 9 = 14 – 4 – 5 = 5</a:t>
            </a:r>
          </a:p>
          <a:p>
            <a:endParaRPr lang="ru-RU" sz="3600" b="1" dirty="0"/>
          </a:p>
          <a:p>
            <a:r>
              <a:rPr lang="ru-RU" sz="3600" b="1" dirty="0" smtClean="0"/>
              <a:t>11 – 5 = 11 – 1 – 4 = 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 Вани было </a:t>
            </a:r>
            <a:r>
              <a:rPr lang="ru-RU" sz="3200" b="1" u="sng" dirty="0" smtClean="0"/>
              <a:t>16 рублей</a:t>
            </a:r>
            <a:r>
              <a:rPr lang="ru-RU" sz="3200" b="1" dirty="0" smtClean="0"/>
              <a:t>. Он купил булочку </a:t>
            </a:r>
            <a:r>
              <a:rPr lang="ru-RU" sz="3200" b="1" u="sng" dirty="0" smtClean="0"/>
              <a:t>за 7 рублей</a:t>
            </a:r>
            <a:r>
              <a:rPr lang="ru-RU" sz="3200" b="1" dirty="0" smtClean="0"/>
              <a:t>. </a:t>
            </a:r>
            <a:r>
              <a:rPr lang="ru-RU" sz="3200" b="1" i="1" dirty="0" smtClean="0"/>
              <a:t>Хватит ли </a:t>
            </a:r>
            <a:r>
              <a:rPr lang="ru-RU" sz="3200" b="1" dirty="0" smtClean="0"/>
              <a:t>ему денег на яблоко </a:t>
            </a:r>
            <a:r>
              <a:rPr lang="ru-RU" sz="3200" b="1" u="sng" dirty="0" smtClean="0"/>
              <a:t>за 8 рублей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pic>
        <p:nvPicPr>
          <p:cNvPr id="16386" name="Picture 2" descr="Го в лол пацаны Dota 2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1428759" cy="1221142"/>
          </a:xfrm>
          <a:prstGeom prst="rect">
            <a:avLst/>
          </a:prstGeom>
          <a:noFill/>
        </p:spPr>
      </p:pic>
      <p:pic>
        <p:nvPicPr>
          <p:cNvPr id="16388" name="Picture 4" descr="Август 2013 Сыроедун Страница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071678"/>
            <a:ext cx="1785950" cy="13394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2910" y="4000504"/>
            <a:ext cx="7375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1) 16 – 7 = 16 – 6 – 1 = 9 (руб.) – осталось денег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464344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2) 9 руб. &gt; 8 руб. 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528638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Ответ: да, хватит.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Вычитание с переходом через десяток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/>
              <a:t>Я узнал(а)…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/>
              <a:t>Мне понравилось…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/>
              <a:t>Я не понял(а)…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117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Вычитание с переходом через десяток</vt:lpstr>
      <vt:lpstr>Вычитание с переходом через десяток</vt:lpstr>
      <vt:lpstr>Задача.</vt:lpstr>
      <vt:lpstr>Вычитание с переходом через десяток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Вычитание с переходом через десяток</dc:title>
  <dc:creator>User</dc:creator>
  <cp:lastModifiedBy>User</cp:lastModifiedBy>
  <cp:revision>4</cp:revision>
  <dcterms:created xsi:type="dcterms:W3CDTF">2015-05-11T19:00:21Z</dcterms:created>
  <dcterms:modified xsi:type="dcterms:W3CDTF">2015-05-11T19:37:46Z</dcterms:modified>
</cp:coreProperties>
</file>