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0597-55FB-4973-979C-5A5306AB2E1D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6C97-7FE5-492C-ABD2-CA7C5F1C62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человек изменил Землю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Урок природоведения в 5 классе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географии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Чибисова Нина Николаевна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35716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«Пристанционная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Моё Иваново - последние новости Иваново и Иван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74638"/>
            <a:ext cx="7381511" cy="5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ru-RU" b="1" spc="-5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Радиоактивные отходы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Власти Тольятти планируют утилизировать радиоактивные отходы &quot;Фосфора&quot; за счет &quot;Росато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961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373216"/>
            <a:ext cx="684076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spc="-50" dirty="0">
                <a:solidFill>
                  <a:srgbClr val="000000"/>
                </a:solidFill>
                <a:latin typeface="Calibri" panose="020F0502020204030204" pitchFamily="34" charset="0"/>
              </a:rPr>
              <a:t>Радиоактивные отходы </a:t>
            </a:r>
            <a:r>
              <a:rPr lang="ru-RU" sz="2000" b="1" i="1" spc="-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это </a:t>
            </a:r>
            <a:r>
              <a:rPr lang="ru-RU" sz="2000" b="1" i="1" spc="-50" dirty="0">
                <a:solidFill>
                  <a:srgbClr val="000000"/>
                </a:solidFill>
                <a:latin typeface="Calibri" panose="020F0502020204030204" pitchFamily="34" charset="0"/>
              </a:rPr>
              <a:t>вещества, которые испускают особые, очень вредные для всего живого лучи.</a:t>
            </a:r>
            <a:r>
              <a:rPr lang="ru-RU" sz="4300" b="1" i="1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sz="4300" b="1" i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03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56992"/>
            <a:ext cx="8229600" cy="1143000"/>
          </a:xfrm>
        </p:spPr>
        <p:txBody>
          <a:bodyPr>
            <a:normAutofit/>
          </a:bodyPr>
          <a:lstStyle/>
          <a:p>
            <a:pPr indent="323850" algn="just">
              <a:spcAft>
                <a:spcPts val="0"/>
              </a:spcAft>
              <a:tabLst>
                <a:tab pos="283210" algn="l"/>
              </a:tabLst>
            </a:pP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III Фестиваль СМИ &quot;Мир глазами детей&quot; - Домашнее за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40" y="11936"/>
            <a:ext cx="5438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951947"/>
            <a:ext cx="8301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just">
              <a:spcAft>
                <a:spcPts val="0"/>
              </a:spcAft>
              <a:tabLst>
                <a:tab pos="2832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 155 – 157 прочитать, отвечать на вопросы с.159</a:t>
            </a:r>
          </a:p>
          <a:p>
            <a:pPr indent="323850" algn="just">
              <a:spcAft>
                <a:spcPts val="0"/>
              </a:spcAft>
              <a:tabLst>
                <a:tab pos="2832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Записать в словарь «радиоактивные отходы» и объяснить значение.</a:t>
            </a:r>
          </a:p>
          <a:p>
            <a:pPr indent="323850" algn="just">
              <a:spcAft>
                <a:spcPts val="0"/>
              </a:spcAft>
              <a:tabLst>
                <a:tab pos="2832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Нарисовать рисунок, посвящённый данной теме.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резентация про землю скачать - Презентация на тему как люди открывали и изучали земл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100" y="0"/>
            <a:ext cx="9187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Как человек изменил Землю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7200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Из повести «Маленький принц» французского писателя </a:t>
            </a:r>
            <a:r>
              <a:rPr lang="ru-RU" b="1" dirty="0" err="1">
                <a:solidFill>
                  <a:srgbClr val="92D050"/>
                </a:solidFill>
              </a:rPr>
              <a:t>Антуана</a:t>
            </a:r>
            <a:r>
              <a:rPr lang="ru-RU" b="1" dirty="0">
                <a:solidFill>
                  <a:srgbClr val="92D050"/>
                </a:solidFill>
              </a:rPr>
              <a:t> де </a:t>
            </a:r>
            <a:r>
              <a:rPr lang="ru-RU" b="1" dirty="0" err="1">
                <a:solidFill>
                  <a:srgbClr val="92D050"/>
                </a:solidFill>
              </a:rPr>
              <a:t>Сент-Экзюнери</a:t>
            </a:r>
            <a:r>
              <a:rPr lang="ru-RU" b="1" dirty="0">
                <a:solidFill>
                  <a:srgbClr val="92D050"/>
                </a:solidFill>
              </a:rPr>
              <a:t> (1900—1944). Слова Маленького принца: «Есть такое твердое правило... Встал поутру, умылся, привел себя в порядок — и сразу приведи в порядок свою планету».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3429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познакомить учащихся с последствиями влияния человека на природу, экологическими проблемами, которые необходимо решать на современном этапе;</a:t>
            </a:r>
          </a:p>
          <a:p>
            <a:pPr marL="0" lvl="0" indent="3429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дать представление о позитивном и негативном влиянии человека на окружающую среду;</a:t>
            </a:r>
          </a:p>
          <a:p>
            <a:pPr marL="0" lvl="0" indent="3429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развитие познавательного интереса учащихся путём использования новых информационных технологий; </a:t>
            </a:r>
          </a:p>
          <a:p>
            <a:pPr marL="0" lvl="0" indent="3429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 учащихся;</a:t>
            </a:r>
          </a:p>
          <a:p>
            <a:pPr marL="0" lvl="0" indent="3429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формирование бережного отношения учащихся к окружающей природе; расширение понятийного аппарата учащихся (экологические проблемы, радиоактивные отходы, ядохимикаты).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знаний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525963"/>
          </a:xfrm>
        </p:spPr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en-US" sz="6400" b="1" i="1" u="sng" dirty="0" smtClean="0"/>
              <a:t>I</a:t>
            </a:r>
            <a:r>
              <a:rPr lang="ru-RU" sz="6400" b="1" i="1" u="sng" dirty="0" smtClean="0"/>
              <a:t>. Тест по теме «Как человек открывал Землю» </a:t>
            </a:r>
          </a:p>
          <a:p>
            <a:pPr>
              <a:buNone/>
            </a:pPr>
            <a:r>
              <a:rPr lang="ru-RU" sz="6400" b="1" dirty="0"/>
              <a:t>1. Америку открыл ...</a:t>
            </a:r>
          </a:p>
          <a:p>
            <a:pPr>
              <a:buNone/>
            </a:pPr>
            <a:r>
              <a:rPr lang="ru-RU" sz="6400" b="1" dirty="0" smtClean="0"/>
              <a:t>        1) В</a:t>
            </a:r>
            <a:r>
              <a:rPr lang="ru-RU" sz="6400" b="1" dirty="0"/>
              <a:t>. </a:t>
            </a:r>
            <a:r>
              <a:rPr lang="ru-RU" sz="6400" b="1" dirty="0" err="1" smtClean="0"/>
              <a:t>Янсзон</a:t>
            </a:r>
            <a:r>
              <a:rPr lang="ru-RU" sz="6400" b="1" dirty="0" smtClean="0"/>
              <a:t>     3) Х. Колумб</a:t>
            </a:r>
            <a:endParaRPr lang="ru-RU" sz="6400" b="1" dirty="0"/>
          </a:p>
          <a:p>
            <a:pPr>
              <a:buNone/>
            </a:pPr>
            <a:r>
              <a:rPr lang="ru-RU" sz="6400" b="1" dirty="0" smtClean="0"/>
              <a:t>       2) Дж</a:t>
            </a:r>
            <a:r>
              <a:rPr lang="ru-RU" sz="6400" b="1" dirty="0"/>
              <a:t>. </a:t>
            </a:r>
            <a:r>
              <a:rPr lang="ru-RU" sz="6400" b="1" dirty="0" smtClean="0"/>
              <a:t>Кук        4) И.Ф. Крузенштерн</a:t>
            </a:r>
            <a:endParaRPr lang="ru-RU" sz="6400" b="1" dirty="0"/>
          </a:p>
          <a:p>
            <a:pPr>
              <a:buNone/>
            </a:pPr>
            <a:r>
              <a:rPr lang="ru-RU" sz="6400" b="1" dirty="0" smtClean="0"/>
              <a:t> </a:t>
            </a:r>
            <a:endParaRPr lang="ru-RU" sz="6400" b="1" dirty="0"/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2</a:t>
            </a:r>
            <a:r>
              <a:rPr lang="ru-RU" sz="6400" b="1" dirty="0"/>
              <a:t>. Австралию открыл ...</a:t>
            </a:r>
          </a:p>
          <a:p>
            <a:pPr>
              <a:buNone/>
            </a:pPr>
            <a:r>
              <a:rPr lang="ru-RU" sz="6400" b="1" dirty="0" smtClean="0"/>
              <a:t>   </a:t>
            </a:r>
            <a:r>
              <a:rPr lang="ru-RU" sz="6400" b="1" dirty="0"/>
              <a:t> </a:t>
            </a:r>
            <a:r>
              <a:rPr lang="ru-RU" sz="6400" b="1" dirty="0" smtClean="0"/>
              <a:t>   1) В</a:t>
            </a:r>
            <a:r>
              <a:rPr lang="ru-RU" sz="6400" b="1" dirty="0"/>
              <a:t>. </a:t>
            </a:r>
            <a:r>
              <a:rPr lang="ru-RU" sz="6400" b="1" dirty="0" err="1" smtClean="0"/>
              <a:t>Янсзон</a:t>
            </a:r>
            <a:r>
              <a:rPr lang="ru-RU" sz="6400" b="1" dirty="0" smtClean="0"/>
              <a:t>       3) Р. Амундсен</a:t>
            </a:r>
          </a:p>
          <a:p>
            <a:pPr>
              <a:buNone/>
            </a:pPr>
            <a:r>
              <a:rPr lang="ru-RU" sz="6400" b="1" dirty="0" smtClean="0"/>
              <a:t>       2)  </a:t>
            </a:r>
            <a:r>
              <a:rPr lang="ru-RU" sz="6400" b="1" dirty="0"/>
              <a:t>Дж. </a:t>
            </a:r>
            <a:r>
              <a:rPr lang="ru-RU" sz="6400" b="1" dirty="0" smtClean="0"/>
              <a:t>Кук         4) Ф. Магеллан</a:t>
            </a:r>
          </a:p>
          <a:p>
            <a:pPr>
              <a:buNone/>
            </a:pPr>
            <a:endParaRPr lang="ru-RU" sz="6400" b="1" dirty="0"/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3</a:t>
            </a:r>
            <a:r>
              <a:rPr lang="ru-RU" sz="6400" b="1" dirty="0"/>
              <a:t>. Антарктиду открыли ...</a:t>
            </a:r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      1) В</a:t>
            </a:r>
            <a:r>
              <a:rPr lang="ru-RU" sz="6400" b="1" dirty="0"/>
              <a:t>. </a:t>
            </a:r>
            <a:r>
              <a:rPr lang="ru-RU" sz="6400" b="1" dirty="0" err="1"/>
              <a:t>Янсзон</a:t>
            </a:r>
            <a:r>
              <a:rPr lang="ru-RU" sz="6400" b="1" dirty="0"/>
              <a:t> и Дж. Кук</a:t>
            </a:r>
          </a:p>
          <a:p>
            <a:pPr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2)  </a:t>
            </a:r>
            <a:r>
              <a:rPr lang="ru-RU" sz="6400" b="1" dirty="0"/>
              <a:t>Колумб и Ф. </a:t>
            </a:r>
            <a:r>
              <a:rPr lang="ru-RU" sz="6400" b="1" dirty="0" smtClean="0"/>
              <a:t>Магеллан...</a:t>
            </a:r>
            <a:r>
              <a:rPr lang="ru-RU" sz="6400" b="1" dirty="0"/>
              <a:t> </a:t>
            </a: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       3) Ф.Ф. Беллинсгаузен и М.П. Лазарев</a:t>
            </a:r>
          </a:p>
          <a:p>
            <a:pPr>
              <a:buNone/>
            </a:pPr>
            <a:r>
              <a:rPr lang="ru-RU" sz="6400" b="1" dirty="0" smtClean="0"/>
              <a:t>       4) Р. Амундсен и Р. </a:t>
            </a:r>
            <a:r>
              <a:rPr lang="ru-RU" sz="6400" b="1" dirty="0" err="1" smtClean="0"/>
              <a:t>Пири</a:t>
            </a: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 4. Кто совершил первое кругосветное          путешествие? </a:t>
            </a:r>
          </a:p>
          <a:p>
            <a:pPr>
              <a:buNone/>
            </a:pPr>
            <a:r>
              <a:rPr lang="ru-RU" sz="6400" b="1" dirty="0" smtClean="0"/>
              <a:t>       1) М.П. Лазарев                  3) Х. Колумб </a:t>
            </a:r>
          </a:p>
          <a:p>
            <a:pPr>
              <a:buNone/>
            </a:pPr>
            <a:r>
              <a:rPr lang="ru-RU" sz="6400" b="1" dirty="0" smtClean="0"/>
              <a:t>      2) И.Ф. Крузенштерн           4) Ф. Магеллан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 5. Пролив между Азией и Америкой открыл ...</a:t>
            </a:r>
          </a:p>
          <a:p>
            <a:pPr>
              <a:buNone/>
            </a:pPr>
            <a:r>
              <a:rPr lang="ru-RU" sz="6400" b="1" dirty="0" smtClean="0"/>
              <a:t>       1) М.П. Лазарев       3) А. Никитин</a:t>
            </a:r>
          </a:p>
          <a:p>
            <a:pPr>
              <a:buNone/>
            </a:pPr>
            <a:r>
              <a:rPr lang="ru-RU" sz="6400" b="1" dirty="0" smtClean="0"/>
              <a:t>       2)  В. Беринг             4)  М. Поло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 6. Первым проложил морской путь в Индию ...</a:t>
            </a:r>
          </a:p>
          <a:p>
            <a:pPr>
              <a:buNone/>
            </a:pPr>
            <a:r>
              <a:rPr lang="ru-RU" sz="6400" b="1" dirty="0" smtClean="0"/>
              <a:t>          1)  Н.М. Пржевальский            3) М. Поло </a:t>
            </a:r>
          </a:p>
          <a:p>
            <a:pPr>
              <a:buNone/>
            </a:pPr>
            <a:r>
              <a:rPr lang="ru-RU" sz="6400" b="1" dirty="0" smtClean="0"/>
              <a:t>          2) </a:t>
            </a:r>
            <a:r>
              <a:rPr lang="ru-RU" sz="6400" b="1" dirty="0" err="1" smtClean="0"/>
              <a:t>Васко</a:t>
            </a:r>
            <a:r>
              <a:rPr lang="ru-RU" sz="6400" b="1" dirty="0" smtClean="0"/>
              <a:t> да Гама                         4) Ф. Магеллан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 7. Первым достиг Южного полюса ...</a:t>
            </a:r>
          </a:p>
          <a:p>
            <a:pPr>
              <a:buNone/>
            </a:pPr>
            <a:r>
              <a:rPr lang="ru-RU" sz="6400" b="1" dirty="0" smtClean="0"/>
              <a:t>           1)  Р. Амундсен          3) Д. Ливингстон</a:t>
            </a:r>
          </a:p>
          <a:p>
            <a:pPr>
              <a:buNone/>
            </a:pPr>
            <a:r>
              <a:rPr lang="ru-RU" sz="6400" b="1" dirty="0" smtClean="0"/>
              <a:t>           2) Р. </a:t>
            </a:r>
            <a:r>
              <a:rPr lang="ru-RU" sz="6400" b="1" dirty="0" err="1" smtClean="0"/>
              <a:t>Пири</a:t>
            </a:r>
            <a:r>
              <a:rPr lang="ru-RU" sz="6400" b="1" dirty="0" smtClean="0"/>
              <a:t>                    4) М. Поло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 8. Исследовал труднодоступные районы Азии ...</a:t>
            </a:r>
          </a:p>
          <a:p>
            <a:pPr>
              <a:buNone/>
            </a:pPr>
            <a:r>
              <a:rPr lang="ru-RU" sz="6400" b="1" dirty="0" smtClean="0"/>
              <a:t> 1) И.Ф. Крузенштерн             3) М.П. Лазарев</a:t>
            </a:r>
          </a:p>
          <a:p>
            <a:pPr>
              <a:buNone/>
            </a:pPr>
            <a:r>
              <a:rPr lang="ru-RU" sz="6400" b="1" dirty="0" smtClean="0"/>
              <a:t>2) А. Никитин                           4) Н.М. Пржевальский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9</a:t>
            </a:r>
            <a:r>
              <a:rPr lang="ru-RU" sz="6400" b="1" dirty="0"/>
              <a:t>. Первое русское кругосветное плавание возглавил ...</a:t>
            </a:r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          1) В</a:t>
            </a:r>
            <a:r>
              <a:rPr lang="ru-RU" sz="6400" b="1" dirty="0"/>
              <a:t>. </a:t>
            </a:r>
            <a:r>
              <a:rPr lang="ru-RU" sz="6400" b="1" dirty="0" smtClean="0"/>
              <a:t>Беринг                     3)  И.Ф. Крузенштерн</a:t>
            </a:r>
          </a:p>
          <a:p>
            <a:pPr>
              <a:buNone/>
            </a:pPr>
            <a:r>
              <a:rPr lang="ru-RU" sz="6400" b="1" dirty="0" smtClean="0"/>
              <a:t>           2) М.П</a:t>
            </a:r>
            <a:r>
              <a:rPr lang="ru-RU" sz="6400" b="1" dirty="0"/>
              <a:t>. </a:t>
            </a:r>
            <a:r>
              <a:rPr lang="ru-RU" sz="6400" b="1" dirty="0" smtClean="0"/>
              <a:t>Лазарев             4) Ф.Ф</a:t>
            </a:r>
            <a:r>
              <a:rPr lang="ru-RU" sz="6400" b="1" dirty="0"/>
              <a:t>. </a:t>
            </a:r>
            <a:r>
              <a:rPr lang="ru-RU" sz="6400" b="1" dirty="0" smtClean="0"/>
              <a:t>Беллинсгаузен</a:t>
            </a:r>
          </a:p>
          <a:p>
            <a:pPr>
              <a:buNone/>
            </a:pPr>
            <a:endParaRPr lang="ru-RU" sz="6400" b="1" dirty="0"/>
          </a:p>
          <a:p>
            <a:pPr>
              <a:buNone/>
            </a:pPr>
            <a:r>
              <a:rPr lang="ru-RU" sz="6400" b="1" dirty="0"/>
              <a:t> </a:t>
            </a:r>
            <a:r>
              <a:rPr lang="ru-RU" sz="6400" b="1" dirty="0" smtClean="0"/>
              <a:t>10</a:t>
            </a:r>
            <a:r>
              <a:rPr lang="ru-RU" sz="6400" b="1" dirty="0"/>
              <a:t>. Первым достиг Северного полюса ...</a:t>
            </a:r>
          </a:p>
          <a:p>
            <a:pPr lvl="1">
              <a:buNone/>
            </a:pPr>
            <a:r>
              <a:rPr lang="ru-RU" sz="6000" b="1" dirty="0"/>
              <a:t> </a:t>
            </a:r>
            <a:r>
              <a:rPr lang="ru-RU" sz="6000" b="1" dirty="0" smtClean="0"/>
              <a:t>1) Р</a:t>
            </a:r>
            <a:r>
              <a:rPr lang="ru-RU" sz="6000" b="1" dirty="0"/>
              <a:t>. Амундсен</a:t>
            </a:r>
          </a:p>
          <a:p>
            <a:pPr lvl="1">
              <a:buNone/>
            </a:pPr>
            <a:r>
              <a:rPr lang="ru-RU" sz="6000" b="1" dirty="0" smtClean="0"/>
              <a:t>2)</a:t>
            </a:r>
            <a:r>
              <a:rPr lang="ru-RU" sz="6000" b="1" dirty="0"/>
              <a:t> Р. </a:t>
            </a:r>
            <a:r>
              <a:rPr lang="ru-RU" sz="6000" b="1" dirty="0" err="1"/>
              <a:t>Пири</a:t>
            </a:r>
            <a:endParaRPr lang="ru-RU" sz="6000" b="1" dirty="0"/>
          </a:p>
          <a:p>
            <a:pPr lvl="1">
              <a:buNone/>
            </a:pPr>
            <a:r>
              <a:rPr lang="ru-RU" sz="6000" b="1" dirty="0" smtClean="0"/>
              <a:t>3) В</a:t>
            </a:r>
            <a:r>
              <a:rPr lang="ru-RU" sz="6000" b="1" dirty="0"/>
              <a:t>. Беринг</a:t>
            </a:r>
          </a:p>
          <a:p>
            <a:pPr lvl="1">
              <a:buNone/>
            </a:pPr>
            <a:r>
              <a:rPr lang="ru-RU" sz="6000" b="1" dirty="0" smtClean="0"/>
              <a:t>4) Ф</a:t>
            </a:r>
            <a:r>
              <a:rPr lang="ru-RU" sz="6000" b="1" dirty="0"/>
              <a:t>. Беллинсгаузен</a:t>
            </a:r>
            <a:br>
              <a:rPr lang="ru-RU" sz="6000" b="1" dirty="0"/>
            </a:b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ставить free vector clip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5373216"/>
            <a:ext cx="117165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" y="2132856"/>
            <a:ext cx="2214246" cy="2952328"/>
          </a:xfrm>
          <a:prstGeom prst="rect">
            <a:avLst/>
          </a:prstGeom>
        </p:spPr>
      </p:pic>
      <p:pic>
        <p:nvPicPr>
          <p:cNvPr id="1040" name="Picture 16" descr="Blank Antarct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728192" cy="13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3-6-14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48324"/>
            <a:ext cx="1080120" cy="11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Антарктида - врата АДА - Астрологический институ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16" y="3140968"/>
            <a:ext cx="1914410" cy="12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epten bedava колумб resimleri indir ve ya paylaş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77" y="5067254"/>
            <a:ext cx="149128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47667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Найдите соответствие</a:t>
            </a:r>
          </a:p>
          <a:p>
            <a:pPr algn="ctr"/>
            <a:r>
              <a:rPr lang="ru-RU" sz="2000" b="1" dirty="0" smtClean="0"/>
              <a:t>«Кто что открыл»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43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Как человек изменил Землю</a:t>
            </a:r>
            <a:endParaRPr lang="ru-RU" b="1" u="sng" dirty="0"/>
          </a:p>
        </p:txBody>
      </p:sp>
      <p:pic>
        <p:nvPicPr>
          <p:cNvPr id="2052" name="Picture 4" descr="Древнего мира настенные росписи. . Путешествие в древний ми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" y="1268760"/>
            <a:ext cx="9003039" cy="48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озникновение скотоводства и земледелия - История5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799654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33" y="2636912"/>
            <a:ext cx="7700871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Презентации на тему великие географические открытия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Власть: вырубка Химкинского леса ведется в соответствии с законом - новость из рубрики Общество, актуальная информация, обсужд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6" y="548680"/>
            <a:ext cx="78559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резентация &quot;Экологические катастрофы&quot; - скачать презентации по Эк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24"/>
            <a:ext cx="5007375" cy="37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галерея МакроКлуба - Жуки и их лич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5134171" cy="34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234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Как человек изменил Землю  </vt:lpstr>
      <vt:lpstr>Как человек изменил Землю</vt:lpstr>
      <vt:lpstr>Задачи:</vt:lpstr>
      <vt:lpstr>Проверка знаний</vt:lpstr>
      <vt:lpstr>Презентация PowerPoint</vt:lpstr>
      <vt:lpstr>Как человек изменил Землю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Радиоактивные отходы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2015-04-28T11:20:33Z</dcterms:created>
  <dcterms:modified xsi:type="dcterms:W3CDTF">2015-05-01T21:15:22Z</dcterms:modified>
</cp:coreProperties>
</file>