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7" r:id="rId3"/>
    <p:sldId id="292" r:id="rId4"/>
    <p:sldId id="280" r:id="rId5"/>
    <p:sldId id="290" r:id="rId6"/>
    <p:sldId id="281" r:id="rId7"/>
    <p:sldId id="289" r:id="rId8"/>
    <p:sldId id="293" r:id="rId9"/>
    <p:sldId id="294" r:id="rId10"/>
    <p:sldId id="296" r:id="rId11"/>
    <p:sldId id="297" r:id="rId12"/>
    <p:sldId id="298" r:id="rId13"/>
    <p:sldId id="299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14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0A875-B74C-489D-9B06-1603987E1A53}" type="datetime10">
              <a:rPr lang="ru-RU" smtClean="0"/>
              <a:pPr/>
              <a:t>12:01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35EE2-7516-4A59-859F-2B6463DDF3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208689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4DE18-D5FD-4042-B8AE-F197EEC0A337}" type="datetime10">
              <a:rPr lang="ru-RU" smtClean="0"/>
              <a:pPr/>
              <a:t>12:01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E7AC6-F384-4C64-BA68-113E2C70F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430522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E7AC6-F384-4C64-BA68-113E2C70F8AC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FE521E0-0478-4634-B91F-611F922C7FC7}" type="datetime10">
              <a:rPr lang="ru-RU" smtClean="0"/>
              <a:pPr/>
              <a:t>12:01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0000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E7AC6-F384-4C64-BA68-113E2C70F8AC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FE521E0-0478-4634-B91F-611F922C7FC7}" type="datetime10">
              <a:rPr lang="ru-RU" smtClean="0"/>
              <a:pPr/>
              <a:t>12:01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5951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E7AC6-F384-4C64-BA68-113E2C70F8AC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FE521E0-0478-4634-B91F-611F922C7FC7}" type="datetime10">
              <a:rPr lang="ru-RU" smtClean="0"/>
              <a:pPr/>
              <a:t>12:01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0000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E7AC6-F384-4C64-BA68-113E2C70F8AC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FE521E0-0478-4634-B91F-611F922C7FC7}" type="datetime10">
              <a:rPr lang="ru-RU" smtClean="0"/>
              <a:pPr/>
              <a:t>12:01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0000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E7AC6-F384-4C64-BA68-113E2C70F8AC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FE521E0-0478-4634-B91F-611F922C7FC7}" type="datetime10">
              <a:rPr lang="ru-RU" smtClean="0"/>
              <a:pPr/>
              <a:t>12:01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0000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E7AC6-F384-4C64-BA68-113E2C70F8AC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FE521E0-0478-4634-B91F-611F922C7FC7}" type="datetime10">
              <a:rPr lang="ru-RU" smtClean="0"/>
              <a:pPr/>
              <a:t>12:01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0000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E7AC6-F384-4C64-BA68-113E2C70F8AC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FE521E0-0478-4634-B91F-611F922C7FC7}" type="datetime10">
              <a:rPr lang="ru-RU" smtClean="0"/>
              <a:pPr/>
              <a:t>12:01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0000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E7AC6-F384-4C64-BA68-113E2C70F8AC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FE521E0-0478-4634-B91F-611F922C7FC7}" type="datetime10">
              <a:rPr lang="ru-RU" smtClean="0"/>
              <a:pPr/>
              <a:t>12:01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0000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E7AC6-F384-4C64-BA68-113E2C70F8AC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FE521E0-0478-4634-B91F-611F922C7FC7}" type="datetime10">
              <a:rPr lang="ru-RU" smtClean="0"/>
              <a:pPr/>
              <a:t>12:01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0000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E7AC6-F384-4C64-BA68-113E2C70F8AC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FE521E0-0478-4634-B91F-611F922C7FC7}" type="datetime10">
              <a:rPr lang="ru-RU" smtClean="0"/>
              <a:pPr/>
              <a:t>12:01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0000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F809-D2FF-418F-930E-D04AF93D0688}" type="datetime8">
              <a:rPr lang="ru-RU" smtClean="0"/>
              <a:pPr/>
              <a:t>02.05.2015 12:01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QR-</a:t>
            </a:r>
            <a:r>
              <a:rPr lang="ru-RU" smtClean="0"/>
              <a:t>коды  на службе человека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21F6-1564-4A03-9B66-50F7D34F6878}" type="datetime8">
              <a:rPr lang="ru-RU" smtClean="0"/>
              <a:pPr/>
              <a:t>02.05.2015 12:01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QR-</a:t>
            </a:r>
            <a:r>
              <a:rPr lang="ru-RU" smtClean="0"/>
              <a:t>коды  на службе человека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75B2-5240-4282-9DF6-E21292AA7C35}" type="datetime8">
              <a:rPr lang="ru-RU" smtClean="0"/>
              <a:pPr/>
              <a:t>02.05.2015 12:01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QR-</a:t>
            </a:r>
            <a:r>
              <a:rPr lang="ru-RU" smtClean="0"/>
              <a:t>коды  на службе человека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839E-FE56-4749-8507-2FC3302A55AF}" type="datetime8">
              <a:rPr lang="ru-RU" smtClean="0"/>
              <a:pPr/>
              <a:t>02.05.2015 12:01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QR-</a:t>
            </a:r>
            <a:r>
              <a:rPr lang="ru-RU" smtClean="0"/>
              <a:t>коды  на службе человека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D497-F40A-42E3-8BA5-BD6C0ED39668}" type="datetime8">
              <a:rPr lang="ru-RU" smtClean="0"/>
              <a:pPr/>
              <a:t>02.05.2015 12:01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QR-</a:t>
            </a:r>
            <a:r>
              <a:rPr lang="ru-RU" smtClean="0"/>
              <a:t>коды  на службе человека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43BE-C06D-40C0-B82F-3AF239931F82}" type="datetime8">
              <a:rPr lang="ru-RU" smtClean="0"/>
              <a:pPr/>
              <a:t>02.05.2015 12:01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QR-</a:t>
            </a:r>
            <a:r>
              <a:rPr lang="ru-RU" smtClean="0"/>
              <a:t>коды  на службе человека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282A-55D6-47EB-9FEA-5EEFA75F95EA}" type="datetime8">
              <a:rPr lang="ru-RU" smtClean="0"/>
              <a:pPr/>
              <a:t>02.05.2015 12:01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QR-</a:t>
            </a:r>
            <a:r>
              <a:rPr lang="ru-RU" smtClean="0"/>
              <a:t>коды  на службе человека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3773-7B8E-4CD0-99F0-7DC42785DE04}" type="datetime8">
              <a:rPr lang="ru-RU" smtClean="0"/>
              <a:pPr/>
              <a:t>02.05.2015 12:01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QR-</a:t>
            </a:r>
            <a:r>
              <a:rPr lang="ru-RU" smtClean="0"/>
              <a:t>коды  на службе человека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87B-5D5C-4F6F-A21D-7B54CCDE6F10}" type="datetime8">
              <a:rPr lang="ru-RU" smtClean="0"/>
              <a:pPr/>
              <a:t>02.05.2015 12:01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QR-</a:t>
            </a:r>
            <a:r>
              <a:rPr lang="ru-RU" smtClean="0"/>
              <a:t>коды  на службе человека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BECB-F979-483D-A7A5-DB2658F26CFD}" type="datetime8">
              <a:rPr lang="ru-RU" smtClean="0"/>
              <a:pPr/>
              <a:t>02.05.2015 12:01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QR-</a:t>
            </a:r>
            <a:r>
              <a:rPr lang="ru-RU" smtClean="0"/>
              <a:t>коды  на службе человека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DEC8-5B1A-4F5A-9379-19546DB141CD}" type="datetime8">
              <a:rPr lang="ru-RU" smtClean="0"/>
              <a:pPr/>
              <a:t>02.05.2015 12:01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QR-</a:t>
            </a:r>
            <a:r>
              <a:rPr lang="ru-RU" smtClean="0"/>
              <a:t>коды  на службе человека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6C022-EF95-400A-B9E3-DF0B78187560}" type="datetime8">
              <a:rPr lang="ru-RU" smtClean="0"/>
              <a:pPr/>
              <a:t>02.05.2015 12:01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QR-</a:t>
            </a:r>
            <a:r>
              <a:rPr lang="ru-RU" smtClean="0"/>
              <a:t>коды  на службе человека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useum-sch4.ucoz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-2107413" y="2107411"/>
            <a:ext cx="6858001" cy="264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1643050"/>
            <a:ext cx="91440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Социальный проект</a:t>
            </a:r>
          </a:p>
          <a:p>
            <a:pPr algn="ctr">
              <a:spcBef>
                <a:spcPts val="60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Надежнее, чем обелиски,</a:t>
            </a:r>
          </a:p>
          <a:p>
            <a:pPr algn="ctr">
              <a:spcBef>
                <a:spcPts val="60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суровая память сердец…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Направление: «Я помню! Я горжусь!»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70-летию Победы в Великой Отечественной войне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85984" y="4192510"/>
            <a:ext cx="6341347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Авторы проекта: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Ефимов Максим, обучающийся 8б класса МБОУ СОШ № 4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г.Пыть-Ях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Жиенбаева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Алия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обучающаяся 8б класса МБОУ СОШ № 4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г.Пыть-Ях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Балаклеец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Евгений, обучающийся 7б класса, МБОУ СОШ № 4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г.Пыть-Ях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Лысенко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Ольга,обучающаяся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7б класса, МБОУ СОШ № 4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г.Пыть-Ях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Пинигина Светлана Владимировна, учитель информатики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СОШ №4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г.Пыть-Ях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488" y="6357958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2014-2015 учебный год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82880"/>
            <a:ext cx="84582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РОССИЙСКАЯ ФЕДЕРАЦИЯ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ХАНТЫ-МАНСИЙСКИЙ АВТОНОМНЫЙ ОКРУГ-ЮГРА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 ОБРАЗОВАНИЯ И МОЛОДЁЖНОЙ ПОЛИТИКИ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ХАНТЫ-МАНСИЙСКОГО АВТОНОМНОГО ОКРУГА – ЮГРЫ</a:t>
            </a:r>
          </a:p>
          <a:p>
            <a:pPr algn="ctr"/>
            <a:endParaRPr lang="ru-RU" sz="1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ЭТАП КОНКУРСА СОЦИАЛЬНЫХ ПРОЕКТОВ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 АКЦИИ   «Я – ГРАЖДАНИН РОССИИ»</a:t>
            </a:r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768" y="2285992"/>
            <a:ext cx="1643074" cy="1581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050" name="AutoShape 2" descr="http://museum-sch4.ucoz.ru/lo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museum-sch4.ucoz.ru/lo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-3107561" y="2893215"/>
            <a:ext cx="685800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email"/>
          <a:srcRect l="-479"/>
          <a:stretch>
            <a:fillRect/>
          </a:stretch>
        </p:blipFill>
        <p:spPr bwMode="auto">
          <a:xfrm>
            <a:off x="1000100" y="191838"/>
            <a:ext cx="7786742" cy="645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050" name="AutoShape 2" descr="http://museum-sch4.ucoz.ru/lo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museum-sch4.ucoz.ru/lo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-3107561" y="2893215"/>
            <a:ext cx="685800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0"/>
            <a:ext cx="81365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050" name="AutoShape 2" descr="http://museum-sch4.ucoz.ru/lo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museum-sch4.ucoz.ru/lo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-3107561" y="2893215"/>
            <a:ext cx="685800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624" y="240452"/>
            <a:ext cx="2631477" cy="629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8830" y="72008"/>
            <a:ext cx="4350370" cy="3429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0491" y="3429000"/>
            <a:ext cx="4389966" cy="3292475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-3107561" y="2893215"/>
            <a:ext cx="685800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829576" cy="7254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реализации проекта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714348" y="1556792"/>
            <a:ext cx="7972452" cy="4668839"/>
          </a:xfrm>
        </p:spPr>
        <p:txBody>
          <a:bodyPr>
            <a:noAutofit/>
          </a:bodyPr>
          <a:lstStyle/>
          <a:p>
            <a:pPr marL="0" indent="357188" algn="just">
              <a:lnSpc>
                <a:spcPct val="15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реализации проекта станет не только новая электронная экспозиция, которую можно использовать на уроках и внеурочной деятельности,  учитывая возможности ИКТ, возможность сохранить живую память о событиях Великой Отечественной войны и их участниках, но 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навыка социально значимой деятельности, основ профессиональной деятельности, гражданственности, патриотизма у школьников, практическая помощь и забота о ветеранах Великой Отечественной и локальных войн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208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-3107561" y="2893215"/>
            <a:ext cx="685800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829576" cy="7254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Информационная карта проекта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914400" y="1000108"/>
            <a:ext cx="7943880" cy="4525963"/>
          </a:xfrm>
        </p:spPr>
        <p:txBody>
          <a:bodyPr>
            <a:noAutofit/>
          </a:bodyPr>
          <a:lstStyle/>
          <a:p>
            <a:pPr marL="0" indent="355600" algn="just">
              <a:buNone/>
            </a:pP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возрождение и сохранение исторической памяти поколений посредством создания экспозиции «Живая память Победы»  на сайте «Виртуальный музей школы» (</a:t>
            </a:r>
            <a:r>
              <a:rPr lang="en-US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http://museum-sch4.ucoz.ru</a:t>
            </a: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35560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buNone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научиться использовать информационное пространство сети Интернет для расширения сферы поисковой и творческой деятельности;</a:t>
            </a:r>
          </a:p>
          <a:p>
            <a:pPr marL="0" indent="355600" algn="just">
              <a:buNone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-вовлечь в активную поисковую, проектную деятельность с использованием компьютерных технологий обучающихся школы, их родителей, родственников, выпускников школы, учителей с целью создания экспозиции виртуального школьного музея «Живая память Победы»;</a:t>
            </a:r>
          </a:p>
          <a:p>
            <a:pPr marL="0" indent="355600" algn="just">
              <a:buNone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создание возможностей для изучения истории  Великой Отечественной войны в двух контекстах: мировой истории и культуры, с одной стороны, и «малой» истории – своей семьи, дома, рода,  с другой;</a:t>
            </a:r>
          </a:p>
          <a:p>
            <a:pPr marL="0" indent="355600" algn="just">
              <a:buNone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-формирование патриотизма и мировоззренческой устойчивости у подростков через личностное восприятие и изучение истории Великой Отечественной войны в ходе работы с документальными источниками и семейными архивами</a:t>
            </a:r>
            <a:endParaRPr lang="ru-RU" sz="1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-3107561" y="2893215"/>
            <a:ext cx="685800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829576" cy="7254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714348" y="928670"/>
            <a:ext cx="8143932" cy="4668839"/>
          </a:xfrm>
        </p:spPr>
        <p:txBody>
          <a:bodyPr>
            <a:noAutofit/>
          </a:bodyPr>
          <a:lstStyle/>
          <a:p>
            <a:pPr marL="0" indent="355600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в руках нового поколения  наш хрупкий мир, который может быть нарушен в любое время по чьим-то амбициозным планам, готовым развязать новую трагедию.</a:t>
            </a:r>
          </a:p>
          <a:p>
            <a:pPr marL="0" indent="355600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Поэтому так важно донести до подрастающего поколения правду об этой войне, так как  именно молодежь определяет будущее страны, а ее значение  им труднее различить в череде других событий и крупных вех. </a:t>
            </a:r>
          </a:p>
          <a:p>
            <a:pPr marL="0" indent="355600"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Гипотеза проекта.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Мы предполагаем, что разрабатывая проекты, собирая материал для экспозиции «Живая память Победы», нам удастся эмоционально приблизить события ВОВ и они станут  индивидуально значимыми для каждого участника проекта, т.о. молодежь будет заинтересована в сохранении памяти о Великой Отечественной войне. </a:t>
            </a:r>
          </a:p>
          <a:p>
            <a:pPr marL="0" indent="355600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своей работы мы видим в том, что в процессе создания виртуальной экспозиции «Живая память Победы» мы способствуем сохранению живой памяти о Великой Отечественной войне, о людях, переживших эту войну и победивших в ней, обеспечиваем связь истории страны с современностью, с людьми, живущими рядом </a:t>
            </a:r>
            <a:endParaRPr lang="ru-RU" sz="1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0100" y="0"/>
            <a:ext cx="78581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Анкета составлена с помощью сервиса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Anketer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анкетировании приняли участие 100 респондентов.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8286776" y="6492899"/>
            <a:ext cx="561964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-3107561" y="2893215"/>
            <a:ext cx="685800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1359398"/>
            <a:ext cx="7143800" cy="249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4414" y="4786322"/>
            <a:ext cx="685804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928662" y="4071942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Нужно ли современным детям знать о событиях Великой Отечественной войны?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0100" y="0"/>
            <a:ext cx="78581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Анкета составлена с помощью сервиса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Anketer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анкетировании приняли участие 100 респондентов.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8286776" y="6492899"/>
            <a:ext cx="561964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-3107561" y="2893215"/>
            <a:ext cx="685800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000100" y="1214422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конкретно хотят и  должны знать о Великой Отечественной войне дети?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1928802"/>
            <a:ext cx="57864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2975" y="4357695"/>
            <a:ext cx="7572429" cy="226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42910" y="3714752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Далекая или близкая Великая Отечественная война нашим современникам?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-3107561" y="2893215"/>
            <a:ext cx="685800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115196" cy="71438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Механизм реализации проекта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14356"/>
            <a:ext cx="7929618" cy="5572164"/>
          </a:xfrm>
        </p:spPr>
        <p:txBody>
          <a:bodyPr>
            <a:normAutofit fontScale="25000" lnSpcReduction="20000"/>
          </a:bodyPr>
          <a:lstStyle/>
          <a:p>
            <a:pPr marL="0" indent="171450" algn="just">
              <a:spcBef>
                <a:spcPts val="0"/>
              </a:spcBef>
              <a:buNone/>
            </a:pPr>
            <a:endParaRPr lang="ru-RU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5600">
              <a:buNone/>
            </a:pPr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этап. Подготовительный </a:t>
            </a:r>
            <a:r>
              <a:rPr lang="ru-RU" sz="5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(сентябрь 2014 года – октябрь 2014).</a:t>
            </a:r>
          </a:p>
          <a:p>
            <a:pPr marL="0" indent="355600" algn="just">
              <a:buNone/>
            </a:pPr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Актуализация темы создания виртуального музея для всех участников образовательного процесса, выпускников, ветеранов школы, определение круга  лиц для сотрудничества по созданию виртуального музея, разработка программы деятельности.</a:t>
            </a:r>
          </a:p>
          <a:p>
            <a:pPr marL="0" indent="355600" algn="just">
              <a:buNone/>
            </a:pPr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этап. Подготовка </a:t>
            </a:r>
            <a:r>
              <a:rPr lang="ru-RU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сайта </a:t>
            </a:r>
            <a:r>
              <a:rPr lang="ru-RU" sz="5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(ноябрь 2014 года - декабрь 2014 года)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0" lvl="0" indent="355600" algn="just">
              <a:buNone/>
            </a:pPr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тематики экспозиции «Живая память Победы», оцифровка документальных источников, осуществление наполнение сайта  текстовыми, графическими, </a:t>
            </a:r>
            <a:r>
              <a:rPr lang="ru-RU" sz="7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мультимедийными</a:t>
            </a:r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материалами, информирование о работе экспозиции «Живая память Победы» виртуального музея школы, проведении акции «Пишем книгу памяти вместе». </a:t>
            </a:r>
          </a:p>
          <a:p>
            <a:pPr marL="0" indent="355600" algn="just">
              <a:buNone/>
            </a:pPr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 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этап. Реализация проекта</a:t>
            </a: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(январь 2015 года – май 2015 года)</a:t>
            </a:r>
          </a:p>
          <a:p>
            <a:pPr marL="0" lvl="0" indent="355600" algn="just">
              <a:buNone/>
            </a:pPr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творческих групп по направлениям деятельности музея, организация поисковой работы, наполнение контентом экспозиции «Живая память Победы».</a:t>
            </a:r>
          </a:p>
          <a:p>
            <a:pPr marL="0" indent="355600" algn="just"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этап. Заключительный</a:t>
            </a: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(май 2015 года) </a:t>
            </a:r>
          </a:p>
          <a:p>
            <a:pPr marL="0" indent="355600" algn="just">
              <a:buNone/>
            </a:pPr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экспозиции «Живая память Победы» , защита проекта на школьной научно-практической конференции  и городском конкурсе  социальных проектов в рамках акции «Я – гражданин России».</a:t>
            </a:r>
          </a:p>
          <a:p>
            <a:pPr marL="0" indent="355600" algn="just">
              <a:buNone/>
            </a:pPr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опроса и самооценка по проекту.</a:t>
            </a:r>
          </a:p>
          <a:p>
            <a:pPr marL="0" indent="3556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8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38994" y="6357958"/>
            <a:ext cx="2133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-3107561" y="2893215"/>
            <a:ext cx="685800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829576" cy="7254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94007"/>
            <a:ext cx="7715304" cy="654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-3107561" y="2893215"/>
            <a:ext cx="685800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050" name="AutoShape 2" descr="http://museum-sch4.ucoz.ru/lo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museum-sch4.ucoz.ru/lo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0096" y="214290"/>
            <a:ext cx="82010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050" name="AutoShape 2" descr="http://museum-sch4.ucoz.ru/lo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museum-sch4.ucoz.ru/lo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0"/>
            <a:ext cx="81475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-3107561" y="2893215"/>
            <a:ext cx="685800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</TotalTime>
  <Words>627</Words>
  <Application>Microsoft Office PowerPoint</Application>
  <PresentationFormat>Экран (4:3)</PresentationFormat>
  <Paragraphs>93</Paragraphs>
  <Slides>13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Информационная карта проекта</vt:lpstr>
      <vt:lpstr>Актуальность</vt:lpstr>
      <vt:lpstr>Слайд 4</vt:lpstr>
      <vt:lpstr>Слайд 5</vt:lpstr>
      <vt:lpstr>Механизм реализации проекта </vt:lpstr>
      <vt:lpstr>Актуальность</vt:lpstr>
      <vt:lpstr>Слайд 8</vt:lpstr>
      <vt:lpstr>Слайд 9</vt:lpstr>
      <vt:lpstr>Слайд 10</vt:lpstr>
      <vt:lpstr>Слайд 11</vt:lpstr>
      <vt:lpstr>Слайд 12</vt:lpstr>
      <vt:lpstr>Результаты реализации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240</cp:revision>
  <cp:lastPrinted>2013-10-12T03:51:48Z</cp:lastPrinted>
  <dcterms:created xsi:type="dcterms:W3CDTF">2013-10-11T16:16:20Z</dcterms:created>
  <dcterms:modified xsi:type="dcterms:W3CDTF">2015-05-02T08:01:50Z</dcterms:modified>
</cp:coreProperties>
</file>