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6" r:id="rId3"/>
    <p:sldId id="262" r:id="rId4"/>
    <p:sldId id="268" r:id="rId5"/>
    <p:sldId id="269" r:id="rId6"/>
    <p:sldId id="261" r:id="rId7"/>
    <p:sldId id="260" r:id="rId8"/>
    <p:sldId id="272" r:id="rId9"/>
    <p:sldId id="257" r:id="rId10"/>
    <p:sldId id="265" r:id="rId11"/>
    <p:sldId id="276" r:id="rId12"/>
    <p:sldId id="273" r:id="rId13"/>
    <p:sldId id="263" r:id="rId14"/>
    <p:sldId id="271" r:id="rId15"/>
    <p:sldId id="267" r:id="rId16"/>
    <p:sldId id="259" r:id="rId17"/>
    <p:sldId id="258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920AB-85B2-4A87-BDB0-AB28BBC20B8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6F35-F695-4DDC-A34E-6B2F6D431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F6F35-F695-4DDC-A34E-6B2F6D43150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07160"/>
          </a:xfrm>
        </p:spPr>
        <p:txBody>
          <a:bodyPr/>
          <a:lstStyle/>
          <a:p>
            <a:pPr fontAlgn="t"/>
            <a:r>
              <a:rPr lang="ru-RU" sz="3600" dirty="0" smtClean="0">
                <a:solidFill>
                  <a:srgbClr val="C00000"/>
                </a:solidFill>
              </a:rPr>
              <a:t>В день любой- и горестный, и светлый,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Поклониться от души должны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Мы живым и </a:t>
            </a:r>
            <a:r>
              <a:rPr lang="ru-RU" sz="3600" dirty="0" err="1" smtClean="0">
                <a:solidFill>
                  <a:srgbClr val="C00000"/>
                </a:solidFill>
              </a:rPr>
              <a:t>недожившим</a:t>
            </a:r>
            <a:r>
              <a:rPr lang="ru-RU" sz="3600" dirty="0" smtClean="0">
                <a:solidFill>
                  <a:srgbClr val="C00000"/>
                </a:solidFill>
              </a:rPr>
              <a:t> детям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Той большой и праведной войны!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Классный час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«Жил в Ростове Витя </a:t>
            </a:r>
            <a:r>
              <a:rPr lang="ru-RU" sz="2800" dirty="0" err="1" smtClean="0">
                <a:solidFill>
                  <a:srgbClr val="002060"/>
                </a:solidFill>
              </a:rPr>
              <a:t>Черевичкин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(из серии «Дети войны»)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Станция детской железной дороги им. В. </a:t>
            </a:r>
            <a:r>
              <a:rPr lang="ru-RU" dirty="0" err="1" smtClean="0">
                <a:solidFill>
                  <a:srgbClr val="C00000"/>
                </a:solidFill>
              </a:rPr>
              <a:t>Черевичкина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володя\Desktop\дети войны\фото\детская железная доро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815622"/>
            <a:ext cx="4038600" cy="2685669"/>
          </a:xfrm>
          <a:prstGeom prst="rect">
            <a:avLst/>
          </a:prstGeom>
          <a:noFill/>
        </p:spPr>
      </p:pic>
      <p:pic>
        <p:nvPicPr>
          <p:cNvPr id="12291" name="Picture 3" descr="C:\Users\володя\Desktop\дети войны\фото\фонтан в парк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9788" y="2860898"/>
            <a:ext cx="4038600" cy="2595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Парк им. Вити </a:t>
            </a:r>
            <a:r>
              <a:rPr lang="ru-RU" dirty="0" err="1" smtClean="0">
                <a:solidFill>
                  <a:srgbClr val="C00000"/>
                </a:solidFill>
              </a:rPr>
              <a:t>Черевичкина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Фонтан в парке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олодя\Desktop\дети войны\фото\дом где жил ви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5438" y="1524000"/>
            <a:ext cx="5873123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этом доме жил Витя </a:t>
            </a:r>
            <a:r>
              <a:rPr lang="ru-RU" dirty="0" err="1" smtClean="0">
                <a:solidFill>
                  <a:srgbClr val="C00000"/>
                </a:solidFill>
              </a:rPr>
              <a:t>Черевичкин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Мемориальный комплекс в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Ростове-на-Дону «Скорбящая мать»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володя\Desktop\дети войны\фото\мемориаль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Вите </a:t>
            </a:r>
            <a:r>
              <a:rPr lang="ru-RU" dirty="0" err="1" smtClean="0">
                <a:solidFill>
                  <a:srgbClr val="C00000"/>
                </a:solidFill>
              </a:rPr>
              <a:t>Черевичкину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володя\Desktop\дети войны\фото\памят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2819" y="1778000"/>
            <a:ext cx="3048000" cy="4064000"/>
          </a:xfrm>
          <a:prstGeom prst="rect">
            <a:avLst/>
          </a:prstGeom>
          <a:noFill/>
        </p:spPr>
      </p:pic>
      <p:pic>
        <p:nvPicPr>
          <p:cNvPr id="10243" name="Picture 3" descr="C:\Users\володя\Desktop\дети войны\фото\памятник вит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38636"/>
            <a:ext cx="4059238" cy="274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134870"/>
            <a:ext cx="61206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Погибшим и живым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Погибшим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 бессменно на посту,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 жить в названьях улиц и в былинах.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подвигов святую красоту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Отобразят художники в картинах.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Живым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Героев чтить, не забывать,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имена хранить в бессмертных списках,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их отваге всем напоминать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класть цветы к подножьям обелисков!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олодя\Desktop\дети войны\фото\ростов в годы окуп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лодя\Desktop\дети войны\фото\рос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лодя\Desktop\дети войны\фото\р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6672"/>
            <a:ext cx="7620000" cy="5809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олодя\Desktop\дети войны\фото\14 февраля 1943 г. день освобождения Ростова на дону от фашистских захватч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7486" y="1524000"/>
            <a:ext cx="6069027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14 февраля 1943 года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Ростов-на-Дону был освобожден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дя\Desktop\дети войны\фото\ви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412776"/>
            <a:ext cx="4824536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Витя </a:t>
            </a:r>
            <a:r>
              <a:rPr lang="ru-RU" dirty="0" err="1" smtClean="0">
                <a:solidFill>
                  <a:srgbClr val="C00000"/>
                </a:solidFill>
              </a:rPr>
              <a:t>Черевичкин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олодя\Desktop\дети войны\фото\дом где жил ви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5438" y="1524000"/>
            <a:ext cx="5873123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этом доме жил Витя </a:t>
            </a:r>
            <a:r>
              <a:rPr lang="ru-RU" dirty="0" err="1" smtClean="0">
                <a:solidFill>
                  <a:srgbClr val="C00000"/>
                </a:solidFill>
              </a:rPr>
              <a:t>Черевичкин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Нюрбергский</a:t>
            </a:r>
            <a:r>
              <a:rPr lang="ru-RU" dirty="0" smtClean="0">
                <a:solidFill>
                  <a:srgbClr val="C00000"/>
                </a:solidFill>
              </a:rPr>
              <a:t> процесс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олодя\Desktop\дети войны\фото\нюр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364"/>
            <a:ext cx="4059238" cy="2915271"/>
          </a:xfrm>
          <a:prstGeom prst="rect">
            <a:avLst/>
          </a:prstGeom>
          <a:noFill/>
        </p:spPr>
      </p:pic>
      <p:pic>
        <p:nvPicPr>
          <p:cNvPr id="1027" name="Picture 3" descr="C:\Users\володя\Desktop\дети войны\фото\нюрб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5410"/>
            <a:ext cx="4059238" cy="306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лодя\Desktop\дети войны\фото\нюрберг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2" cy="554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олодя\Desktop\дети войны\фото\витя с птиц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040560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Одним из обвинительных документов против нацистских преступников на Нюрнбергском процессе стал снимок. Убитый мальчик с голубем в руках.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лодя\Desktop\дети войны\фото\викт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5450" y="1828800"/>
            <a:ext cx="5753100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Голубь в руках ребенка еще жив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Улица им. Вити </a:t>
            </a:r>
            <a:r>
              <a:rPr lang="ru-RU" sz="2000" dirty="0" err="1" smtClean="0">
                <a:solidFill>
                  <a:srgbClr val="C00000"/>
                </a:solidFill>
              </a:rPr>
              <a:t>Черевичкина</a:t>
            </a:r>
            <a:r>
              <a:rPr lang="ru-RU" sz="2000" dirty="0" smtClean="0">
                <a:solidFill>
                  <a:srgbClr val="C00000"/>
                </a:solidFill>
              </a:rPr>
              <a:t> в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Ростове-на-Дону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Советский коллекционный значок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олодя\Desktop\дети войны\фото\улица ви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320480" cy="3312368"/>
          </a:xfrm>
          <a:prstGeom prst="rect">
            <a:avLst/>
          </a:prstGeom>
          <a:noFill/>
        </p:spPr>
      </p:pic>
      <p:pic>
        <p:nvPicPr>
          <p:cNvPr id="1027" name="Picture 3" descr="C:\Users\володя\Desktop\дети войны\фото\знач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089" y="2201863"/>
            <a:ext cx="2925997" cy="391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Парк имени Вити </a:t>
            </a:r>
            <a:r>
              <a:rPr lang="ru-RU" dirty="0" err="1" smtClean="0">
                <a:solidFill>
                  <a:srgbClr val="C00000"/>
                </a:solidFill>
              </a:rPr>
              <a:t>Черевичкина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володя\Desktop\дети войны\фото\парк им ви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pic>
        <p:nvPicPr>
          <p:cNvPr id="2051" name="Picture 3" descr="C:\Users\володя\Desktop\дети войны\фото\парк им черевичк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2048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101</Words>
  <Application>Microsoft Office PowerPoint</Application>
  <PresentationFormat>Экран (4:3)</PresentationFormat>
  <Paragraphs>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Классный час  «Жил в Ростове Витя Черевичкин» (из серии «Дети войны»)</vt:lpstr>
      <vt:lpstr>Витя Черевичкин</vt:lpstr>
      <vt:lpstr>В этом доме жил Витя Черевичкин</vt:lpstr>
      <vt:lpstr>Нюрбергский процесс</vt:lpstr>
      <vt:lpstr>Слайд 5</vt:lpstr>
      <vt:lpstr>Одним из обвинительных документов против нацистских преступников на Нюрнбергском процессе стал снимок. Убитый мальчик с голубем в руках.</vt:lpstr>
      <vt:lpstr>Голубь в руках ребенка еще жив</vt:lpstr>
      <vt:lpstr>Память</vt:lpstr>
      <vt:lpstr>Парк имени Вити Черевичкина</vt:lpstr>
      <vt:lpstr>Парк им. Вити Черевичкина</vt:lpstr>
      <vt:lpstr>В этом доме жил Витя Черевичкин</vt:lpstr>
      <vt:lpstr>Мемориальный комплекс в  Ростове-на-Дону «Скорбящая мать»</vt:lpstr>
      <vt:lpstr>Памятник Вите Черевичкину </vt:lpstr>
      <vt:lpstr>Слайд 14</vt:lpstr>
      <vt:lpstr>Слайд 15</vt:lpstr>
      <vt:lpstr>Слайд 16</vt:lpstr>
      <vt:lpstr>Слайд 17</vt:lpstr>
      <vt:lpstr>14 февраля 1943 года  Ростов-на-Дону был освобожден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Витя Черевичкин</dc:title>
  <dc:creator>володя</dc:creator>
  <cp:lastModifiedBy>володя</cp:lastModifiedBy>
  <cp:revision>16</cp:revision>
  <dcterms:created xsi:type="dcterms:W3CDTF">2015-01-05T16:13:06Z</dcterms:created>
  <dcterms:modified xsi:type="dcterms:W3CDTF">2015-01-20T07:04:33Z</dcterms:modified>
</cp:coreProperties>
</file>